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2"/>
  </p:notesMasterIdLst>
  <p:handoutMasterIdLst>
    <p:handoutMasterId r:id="rId63"/>
  </p:handoutMasterIdLst>
  <p:sldIdLst>
    <p:sldId id="265" r:id="rId3"/>
    <p:sldId id="300" r:id="rId4"/>
    <p:sldId id="294" r:id="rId5"/>
    <p:sldId id="266" r:id="rId6"/>
    <p:sldId id="268" r:id="rId7"/>
    <p:sldId id="267" r:id="rId8"/>
    <p:sldId id="269" r:id="rId9"/>
    <p:sldId id="310" r:id="rId10"/>
    <p:sldId id="295" r:id="rId11"/>
    <p:sldId id="270" r:id="rId12"/>
    <p:sldId id="273" r:id="rId13"/>
    <p:sldId id="311" r:id="rId14"/>
    <p:sldId id="285" r:id="rId15"/>
    <p:sldId id="288" r:id="rId16"/>
    <p:sldId id="286" r:id="rId17"/>
    <p:sldId id="312" r:id="rId18"/>
    <p:sldId id="284" r:id="rId19"/>
    <p:sldId id="293" r:id="rId20"/>
    <p:sldId id="320" r:id="rId21"/>
    <p:sldId id="287" r:id="rId22"/>
    <p:sldId id="283" r:id="rId23"/>
    <p:sldId id="319" r:id="rId24"/>
    <p:sldId id="274" r:id="rId25"/>
    <p:sldId id="275" r:id="rId26"/>
    <p:sldId id="276" r:id="rId27"/>
    <p:sldId id="314" r:id="rId28"/>
    <p:sldId id="289" r:id="rId29"/>
    <p:sldId id="272" r:id="rId30"/>
    <p:sldId id="277" r:id="rId31"/>
    <p:sldId id="315" r:id="rId32"/>
    <p:sldId id="278" r:id="rId33"/>
    <p:sldId id="279" r:id="rId34"/>
    <p:sldId id="317" r:id="rId35"/>
    <p:sldId id="290" r:id="rId36"/>
    <p:sldId id="291" r:id="rId37"/>
    <p:sldId id="292" r:id="rId38"/>
    <p:sldId id="318" r:id="rId39"/>
    <p:sldId id="324" r:id="rId40"/>
    <p:sldId id="325" r:id="rId41"/>
    <p:sldId id="296" r:id="rId42"/>
    <p:sldId id="280" r:id="rId43"/>
    <p:sldId id="299" r:id="rId44"/>
    <p:sldId id="321" r:id="rId45"/>
    <p:sldId id="281" r:id="rId46"/>
    <p:sldId id="297" r:id="rId47"/>
    <p:sldId id="298" r:id="rId48"/>
    <p:sldId id="322" r:id="rId49"/>
    <p:sldId id="282" r:id="rId50"/>
    <p:sldId id="263" r:id="rId51"/>
    <p:sldId id="326" r:id="rId52"/>
    <p:sldId id="303" r:id="rId53"/>
    <p:sldId id="330" r:id="rId54"/>
    <p:sldId id="304" r:id="rId55"/>
    <p:sldId id="327" r:id="rId56"/>
    <p:sldId id="328" r:id="rId57"/>
    <p:sldId id="329" r:id="rId58"/>
    <p:sldId id="301" r:id="rId59"/>
    <p:sldId id="305" r:id="rId60"/>
    <p:sldId id="332" r:id="rId61"/>
  </p:sldIdLst>
  <p:sldSz cx="12188825"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008">
          <p15:clr>
            <a:srgbClr val="A4A3A4"/>
          </p15:clr>
        </p15:guide>
        <p15:guide id="6" orient="horz" pos="384">
          <p15:clr>
            <a:srgbClr val="A4A3A4"/>
          </p15:clr>
        </p15:guide>
        <p15:guide id="7" orient="horz" pos="3312">
          <p15:clr>
            <a:srgbClr val="A4A3A4"/>
          </p15:clr>
        </p15:guide>
        <p15:guide id="8" pos="3839">
          <p15:clr>
            <a:srgbClr val="A4A3A4"/>
          </p15:clr>
        </p15:guide>
        <p15:guide id="9" pos="959">
          <p15:clr>
            <a:srgbClr val="A4A3A4"/>
          </p15:clr>
        </p15:guide>
        <p15:guide id="10" pos="6719">
          <p15:clr>
            <a:srgbClr val="A4A3A4"/>
          </p15:clr>
        </p15:guide>
        <p15:guide id="11" pos="527">
          <p15:clr>
            <a:srgbClr val="A4A3A4"/>
          </p15:clr>
        </p15:guide>
        <p15:guide id="12" pos="7151">
          <p15:clr>
            <a:srgbClr val="A4A3A4"/>
          </p15:clr>
        </p15:guide>
        <p15:guide id="13" pos="4127">
          <p15:clr>
            <a:srgbClr val="A4A3A4"/>
          </p15:clr>
        </p15:guide>
        <p15:guide id="14" pos="4415">
          <p15:clr>
            <a:srgbClr val="A4A3A4"/>
          </p15:clr>
        </p15:guide>
        <p15:guide id="15" pos="2687">
          <p15:clr>
            <a:srgbClr val="A4A3A4"/>
          </p15:clr>
        </p15:guide>
        <p15:guide id="16" pos="383">
          <p15:clr>
            <a:srgbClr val="A4A3A4"/>
          </p15:clr>
        </p15:guide>
        <p15:guide id="17" pos="7295">
          <p15:clr>
            <a:srgbClr val="A4A3A4"/>
          </p15:clr>
        </p15:guide>
        <p15:guide id="18" pos="5327">
          <p15:clr>
            <a:srgbClr val="A4A3A4"/>
          </p15:clr>
        </p15:guide>
        <p15:guide id="19" pos="3810">
          <p15:clr>
            <a:srgbClr val="A4A3A4"/>
          </p15:clr>
        </p15:guide>
      </p15:sldGuideLst>
    </p:ext>
    <p:ext uri="{2D200454-40CA-4A62-9FC3-DE9A4176ACB9}">
      <p15:notesGuideLst xmlns="" xmlns:p15="http://schemas.microsoft.com/office/powerpoint/2012/main">
        <p15:guide id="1" orient="horz" pos="2212">
          <p15:clr>
            <a:srgbClr val="A4A3A4"/>
          </p15:clr>
        </p15:guide>
        <p15:guide id="2" pos="29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29" autoAdjust="0"/>
  </p:normalViewPr>
  <p:slideViewPr>
    <p:cSldViewPr showGuides="1">
      <p:cViewPr varScale="1">
        <p:scale>
          <a:sx n="73" d="100"/>
          <a:sy n="73" d="100"/>
        </p:scale>
        <p:origin x="-624" y="-102"/>
      </p:cViewPr>
      <p:guideLst>
        <p:guide orient="horz" pos="2160"/>
        <p:guide orient="horz" pos="3936"/>
        <p:guide orient="horz" pos="1152"/>
        <p:guide orient="horz" pos="2544"/>
        <p:guide orient="horz" pos="1008"/>
        <p:guide orient="horz" pos="384"/>
        <p:guide orient="horz" pos="3312"/>
        <p:guide pos="3839"/>
        <p:guide pos="959"/>
        <p:guide pos="6719"/>
        <p:guide pos="527"/>
        <p:guide pos="7151"/>
        <p:guide pos="4127"/>
        <p:guide pos="4415"/>
        <p:guide pos="268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102" d="100"/>
          <a:sy n="102" d="100"/>
        </p:scale>
        <p:origin x="84" y="180"/>
      </p:cViewPr>
      <p:guideLst>
        <p:guide orient="horz" pos="2212"/>
        <p:guide pos="293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pl-PL" dirty="0"/>
          </a:p>
        </p:txBody>
      </p:sp>
      <p:sp>
        <p:nvSpPr>
          <p:cNvPr id="3" name="Symbol zastępczy daty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739FF845-BB4A-479D-8C06-522C1DBAB2F9}" type="datetimeFigureOut">
              <a:rPr lang="pl-PL" smtClean="0"/>
              <a:pPr/>
              <a:t>2017-01-30</a:t>
            </a:fld>
            <a:endParaRPr lang="pl-PL" dirty="0"/>
          </a:p>
        </p:txBody>
      </p:sp>
      <p:sp>
        <p:nvSpPr>
          <p:cNvPr id="4" name="Symbol zastępczy stopki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lang="pl-PL" dirty="0"/>
          </a:p>
        </p:txBody>
      </p:sp>
      <p:sp>
        <p:nvSpPr>
          <p:cNvPr id="5" name="Symbol zastępczy numeru slajdu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C4FD142E-5B44-489E-8F73-9E67242E680D}" type="slidenum">
              <a:rPr lang="pl-PL" smtClean="0"/>
              <a:pPr/>
              <a:t>‹#›</a:t>
            </a:fld>
            <a:endParaRPr lang="pl-PL" dirty="0"/>
          </a:p>
        </p:txBody>
      </p:sp>
    </p:spTree>
    <p:extLst>
      <p:ext uri="{BB962C8B-B14F-4D97-AF65-F5344CB8AC3E}">
        <p14:creationId xmlns="" xmlns:p14="http://schemas.microsoft.com/office/powerpoint/2010/main" val="2196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pl-PL" dirty="0"/>
          </a:p>
        </p:txBody>
      </p:sp>
      <p:sp>
        <p:nvSpPr>
          <p:cNvPr id="3" name="Symbol zastępczy daty 2"/>
          <p:cNvSpPr>
            <a:spLocks noGrp="1"/>
          </p:cNvSpPr>
          <p:nvPr>
            <p:ph type="dt" idx="1"/>
          </p:nvPr>
        </p:nvSpPr>
        <p:spPr>
          <a:xfrm>
            <a:off x="5273003" y="0"/>
            <a:ext cx="4033943" cy="351155"/>
          </a:xfrm>
          <a:prstGeom prst="rect">
            <a:avLst/>
          </a:prstGeom>
        </p:spPr>
        <p:txBody>
          <a:bodyPr vert="horz" lIns="93324" tIns="46662" rIns="93324" bIns="46662" rtlCol="0"/>
          <a:lstStyle>
            <a:lvl1pPr algn="r">
              <a:defRPr sz="1200"/>
            </a:lvl1pPr>
          </a:lstStyle>
          <a:p>
            <a:fld id="{3ABD2D7A-D230-4F91-BD59-0A39C2703BA8}" type="datetimeFigureOut">
              <a:rPr lang="pl-PL" smtClean="0"/>
              <a:pPr/>
              <a:t>2017-01-30</a:t>
            </a:fld>
            <a:endParaRPr lang="pl-PL" dirty="0"/>
          </a:p>
        </p:txBody>
      </p:sp>
      <p:sp>
        <p:nvSpPr>
          <p:cNvPr id="4" name="Symbol zastępczy obrazu slajdu 3"/>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lang="pl-PL" dirty="0"/>
          </a:p>
        </p:txBody>
      </p:sp>
      <p:sp>
        <p:nvSpPr>
          <p:cNvPr id="5" name="Symbol zastępczy notatek 4"/>
          <p:cNvSpPr>
            <a:spLocks noGrp="1"/>
          </p:cNvSpPr>
          <p:nvPr>
            <p:ph type="body" sz="quarter" idx="3"/>
          </p:nvPr>
        </p:nvSpPr>
        <p:spPr>
          <a:xfrm>
            <a:off x="930910" y="3335972"/>
            <a:ext cx="7447280" cy="3160395"/>
          </a:xfrm>
          <a:prstGeom prst="rect">
            <a:avLst/>
          </a:prstGeom>
        </p:spPr>
        <p:txBody>
          <a:bodyPr vert="horz" lIns="93324" tIns="46662" rIns="93324" bIns="46662" rtlCol="0"/>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6" name="Symbol zastępczy stopki 5"/>
          <p:cNvSpPr>
            <a:spLocks noGrp="1"/>
          </p:cNvSpPr>
          <p:nvPr>
            <p:ph type="ftr" sz="quarter" idx="4"/>
          </p:nvPr>
        </p:nvSpPr>
        <p:spPr>
          <a:xfrm>
            <a:off x="0" y="6670726"/>
            <a:ext cx="4033943" cy="351155"/>
          </a:xfrm>
          <a:prstGeom prst="rect">
            <a:avLst/>
          </a:prstGeom>
        </p:spPr>
        <p:txBody>
          <a:bodyPr vert="horz" lIns="93324" tIns="46662" rIns="93324" bIns="46662"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5273003" y="6670726"/>
            <a:ext cx="4033943" cy="351155"/>
          </a:xfrm>
          <a:prstGeom prst="rect">
            <a:avLst/>
          </a:prstGeom>
        </p:spPr>
        <p:txBody>
          <a:bodyPr vert="horz" lIns="93324" tIns="46662" rIns="93324" bIns="46662" rtlCol="0" anchor="b"/>
          <a:lstStyle>
            <a:lvl1pPr algn="r">
              <a:defRPr sz="1200"/>
            </a:lvl1pPr>
          </a:lstStyle>
          <a:p>
            <a:fld id="{F93199CD-3E1B-4AE6-990F-76F925F5EA9F}" type="slidenum">
              <a:rPr lang="pl-PL" smtClean="0"/>
              <a:pPr/>
              <a:t>‹#›</a:t>
            </a:fld>
            <a:endParaRPr lang="pl-PL" dirty="0"/>
          </a:p>
        </p:txBody>
      </p:sp>
    </p:spTree>
    <p:extLst>
      <p:ext uri="{BB962C8B-B14F-4D97-AF65-F5344CB8AC3E}">
        <p14:creationId xmlns=""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a:t>
            </a:fld>
            <a:endParaRPr lang="en-US" sz="1200" b="0" i="0" dirty="0">
              <a:latin typeface="Cambria"/>
              <a:ea typeface="+mn-ea"/>
              <a:cs typeface="+mn-cs"/>
            </a:endParaRPr>
          </a:p>
        </p:txBody>
      </p:sp>
    </p:spTree>
    <p:extLst>
      <p:ext uri="{BB962C8B-B14F-4D97-AF65-F5344CB8AC3E}">
        <p14:creationId xmlns="" xmlns:p14="http://schemas.microsoft.com/office/powerpoint/2010/main" val="9275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25</a:t>
            </a:fld>
            <a:endParaRPr lang="en-US" sz="1200" b="0" i="0" dirty="0">
              <a:latin typeface="Cambria"/>
              <a:ea typeface="+mn-ea"/>
              <a:cs typeface="+mn-cs"/>
            </a:endParaRPr>
          </a:p>
        </p:txBody>
      </p:sp>
    </p:spTree>
    <p:extLst>
      <p:ext uri="{BB962C8B-B14F-4D97-AF65-F5344CB8AC3E}">
        <p14:creationId xmlns="" xmlns:p14="http://schemas.microsoft.com/office/powerpoint/2010/main" val="58195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28</a:t>
            </a:fld>
            <a:endParaRPr lang="en-US" sz="1200" b="0" i="0" dirty="0">
              <a:latin typeface="Cambria"/>
              <a:ea typeface="+mn-ea"/>
              <a:cs typeface="+mn-cs"/>
            </a:endParaRPr>
          </a:p>
        </p:txBody>
      </p:sp>
    </p:spTree>
    <p:extLst>
      <p:ext uri="{BB962C8B-B14F-4D97-AF65-F5344CB8AC3E}">
        <p14:creationId xmlns="" xmlns:p14="http://schemas.microsoft.com/office/powerpoint/2010/main" val="353536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29</a:t>
            </a:fld>
            <a:endParaRPr lang="en-US" sz="1200" b="0" i="0" dirty="0">
              <a:latin typeface="Cambria"/>
              <a:ea typeface="+mn-ea"/>
              <a:cs typeface="+mn-cs"/>
            </a:endParaRPr>
          </a:p>
        </p:txBody>
      </p:sp>
    </p:spTree>
    <p:extLst>
      <p:ext uri="{BB962C8B-B14F-4D97-AF65-F5344CB8AC3E}">
        <p14:creationId xmlns="" xmlns:p14="http://schemas.microsoft.com/office/powerpoint/2010/main" val="109241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31</a:t>
            </a:fld>
            <a:endParaRPr lang="en-US" sz="1200" b="0" i="0" dirty="0">
              <a:latin typeface="Cambria"/>
              <a:ea typeface="+mn-ea"/>
              <a:cs typeface="+mn-cs"/>
            </a:endParaRPr>
          </a:p>
        </p:txBody>
      </p:sp>
    </p:spTree>
    <p:extLst>
      <p:ext uri="{BB962C8B-B14F-4D97-AF65-F5344CB8AC3E}">
        <p14:creationId xmlns="" xmlns:p14="http://schemas.microsoft.com/office/powerpoint/2010/main" val="247675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32</a:t>
            </a:fld>
            <a:endParaRPr lang="en-US" sz="1200" b="0" i="0" dirty="0">
              <a:latin typeface="Cambria"/>
              <a:ea typeface="+mn-ea"/>
              <a:cs typeface="+mn-cs"/>
            </a:endParaRPr>
          </a:p>
        </p:txBody>
      </p:sp>
    </p:spTree>
    <p:extLst>
      <p:ext uri="{BB962C8B-B14F-4D97-AF65-F5344CB8AC3E}">
        <p14:creationId xmlns="" xmlns:p14="http://schemas.microsoft.com/office/powerpoint/2010/main" val="238036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41</a:t>
            </a:fld>
            <a:endParaRPr lang="en-US" sz="1200" b="0" i="0" dirty="0">
              <a:latin typeface="Cambria"/>
              <a:ea typeface="+mn-ea"/>
              <a:cs typeface="+mn-cs"/>
            </a:endParaRPr>
          </a:p>
        </p:txBody>
      </p:sp>
    </p:spTree>
    <p:extLst>
      <p:ext uri="{BB962C8B-B14F-4D97-AF65-F5344CB8AC3E}">
        <p14:creationId xmlns="" xmlns:p14="http://schemas.microsoft.com/office/powerpoint/2010/main" val="152556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44</a:t>
            </a:fld>
            <a:endParaRPr lang="en-US" sz="1200" b="0" i="0" dirty="0">
              <a:latin typeface="Cambria"/>
              <a:ea typeface="+mn-ea"/>
              <a:cs typeface="+mn-cs"/>
            </a:endParaRPr>
          </a:p>
        </p:txBody>
      </p:sp>
    </p:spTree>
    <p:extLst>
      <p:ext uri="{BB962C8B-B14F-4D97-AF65-F5344CB8AC3E}">
        <p14:creationId xmlns="" xmlns:p14="http://schemas.microsoft.com/office/powerpoint/2010/main" val="183246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48</a:t>
            </a:fld>
            <a:endParaRPr lang="en-US" sz="1200" b="0" i="0" dirty="0">
              <a:latin typeface="Cambria"/>
              <a:ea typeface="+mn-ea"/>
              <a:cs typeface="+mn-cs"/>
            </a:endParaRPr>
          </a:p>
        </p:txBody>
      </p:sp>
    </p:spTree>
    <p:extLst>
      <p:ext uri="{BB962C8B-B14F-4D97-AF65-F5344CB8AC3E}">
        <p14:creationId xmlns="" xmlns:p14="http://schemas.microsoft.com/office/powerpoint/2010/main" val="1741151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49</a:t>
            </a:fld>
            <a:endParaRPr lang="en-US" sz="1200" b="0" i="0" dirty="0">
              <a:latin typeface="Cambria"/>
              <a:ea typeface="+mn-ea"/>
              <a:cs typeface="+mn-cs"/>
            </a:endParaRPr>
          </a:p>
        </p:txBody>
      </p:sp>
    </p:spTree>
    <p:extLst>
      <p:ext uri="{BB962C8B-B14F-4D97-AF65-F5344CB8AC3E}">
        <p14:creationId xmlns="" xmlns:p14="http://schemas.microsoft.com/office/powerpoint/2010/main" val="219172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59</a:t>
            </a:fld>
            <a:endParaRPr lang="en-US" sz="1200" b="0" i="0" dirty="0">
              <a:latin typeface="Cambria"/>
              <a:ea typeface="+mn-ea"/>
              <a:cs typeface="+mn-cs"/>
            </a:endParaRPr>
          </a:p>
        </p:txBody>
      </p:sp>
    </p:spTree>
    <p:extLst>
      <p:ext uri="{BB962C8B-B14F-4D97-AF65-F5344CB8AC3E}">
        <p14:creationId xmlns="" xmlns:p14="http://schemas.microsoft.com/office/powerpoint/2010/main" val="143749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4</a:t>
            </a:fld>
            <a:endParaRPr lang="en-US" sz="1200" b="0" i="0" dirty="0">
              <a:latin typeface="Cambria"/>
              <a:ea typeface="+mn-ea"/>
              <a:cs typeface="+mn-cs"/>
            </a:endParaRPr>
          </a:p>
        </p:txBody>
      </p:sp>
    </p:spTree>
    <p:extLst>
      <p:ext uri="{BB962C8B-B14F-4D97-AF65-F5344CB8AC3E}">
        <p14:creationId xmlns="" xmlns:p14="http://schemas.microsoft.com/office/powerpoint/2010/main" val="144518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5</a:t>
            </a:fld>
            <a:endParaRPr lang="en-US" sz="1200" b="0" i="0" dirty="0">
              <a:latin typeface="Cambria"/>
              <a:ea typeface="+mn-ea"/>
              <a:cs typeface="+mn-cs"/>
            </a:endParaRPr>
          </a:p>
        </p:txBody>
      </p:sp>
    </p:spTree>
    <p:extLst>
      <p:ext uri="{BB962C8B-B14F-4D97-AF65-F5344CB8AC3E}">
        <p14:creationId xmlns="" xmlns:p14="http://schemas.microsoft.com/office/powerpoint/2010/main" val="416029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6</a:t>
            </a:fld>
            <a:endParaRPr lang="en-US" sz="1200" b="0" i="0" dirty="0">
              <a:latin typeface="Cambria"/>
              <a:ea typeface="+mn-ea"/>
              <a:cs typeface="+mn-cs"/>
            </a:endParaRPr>
          </a:p>
        </p:txBody>
      </p:sp>
    </p:spTree>
    <p:extLst>
      <p:ext uri="{BB962C8B-B14F-4D97-AF65-F5344CB8AC3E}">
        <p14:creationId xmlns="" xmlns:p14="http://schemas.microsoft.com/office/powerpoint/2010/main" val="426772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7</a:t>
            </a:fld>
            <a:endParaRPr lang="en-US" sz="1200" b="0" i="0" dirty="0">
              <a:latin typeface="Cambria"/>
              <a:ea typeface="+mn-ea"/>
              <a:cs typeface="+mn-cs"/>
            </a:endParaRPr>
          </a:p>
        </p:txBody>
      </p:sp>
    </p:spTree>
    <p:extLst>
      <p:ext uri="{BB962C8B-B14F-4D97-AF65-F5344CB8AC3E}">
        <p14:creationId xmlns="" xmlns:p14="http://schemas.microsoft.com/office/powerpoint/2010/main" val="261241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10</a:t>
            </a:fld>
            <a:endParaRPr lang="en-US" sz="1200" b="0" i="0" dirty="0">
              <a:latin typeface="Cambria"/>
              <a:ea typeface="+mn-ea"/>
              <a:cs typeface="+mn-cs"/>
            </a:endParaRPr>
          </a:p>
        </p:txBody>
      </p:sp>
    </p:spTree>
    <p:extLst>
      <p:ext uri="{BB962C8B-B14F-4D97-AF65-F5344CB8AC3E}">
        <p14:creationId xmlns="" xmlns:p14="http://schemas.microsoft.com/office/powerpoint/2010/main" val="77357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11</a:t>
            </a:fld>
            <a:endParaRPr lang="en-US" sz="1200" b="0" i="0" dirty="0">
              <a:latin typeface="Cambria"/>
              <a:ea typeface="+mn-ea"/>
              <a:cs typeface="+mn-cs"/>
            </a:endParaRPr>
          </a:p>
        </p:txBody>
      </p:sp>
    </p:spTree>
    <p:extLst>
      <p:ext uri="{BB962C8B-B14F-4D97-AF65-F5344CB8AC3E}">
        <p14:creationId xmlns="" xmlns:p14="http://schemas.microsoft.com/office/powerpoint/2010/main" val="223222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23</a:t>
            </a:fld>
            <a:endParaRPr lang="en-US" sz="1200" b="0" i="0" dirty="0">
              <a:latin typeface="Cambria"/>
              <a:ea typeface="+mn-ea"/>
              <a:cs typeface="+mn-cs"/>
            </a:endParaRPr>
          </a:p>
        </p:txBody>
      </p:sp>
    </p:spTree>
    <p:extLst>
      <p:ext uri="{BB962C8B-B14F-4D97-AF65-F5344CB8AC3E}">
        <p14:creationId xmlns="" xmlns:p14="http://schemas.microsoft.com/office/powerpoint/2010/main" val="347664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24</a:t>
            </a:fld>
            <a:endParaRPr lang="en-US" sz="1200" b="0" i="0" dirty="0">
              <a:latin typeface="Cambria"/>
              <a:ea typeface="+mn-ea"/>
              <a:cs typeface="+mn-cs"/>
            </a:endParaRPr>
          </a:p>
        </p:txBody>
      </p:sp>
    </p:spTree>
    <p:extLst>
      <p:ext uri="{BB962C8B-B14F-4D97-AF65-F5344CB8AC3E}">
        <p14:creationId xmlns="" xmlns:p14="http://schemas.microsoft.com/office/powerpoint/2010/main" val="106386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2414" y="1600201"/>
            <a:ext cx="9144000" cy="2971799"/>
          </a:xfrm>
        </p:spPr>
        <p:txBody>
          <a:bodyPr anchor="b">
            <a:normAutofit/>
          </a:bodyPr>
          <a:lstStyle>
            <a:lvl1pPr>
              <a:lnSpc>
                <a:spcPct val="85000"/>
              </a:lnSpc>
              <a:defRPr sz="6600">
                <a:solidFill>
                  <a:schemeClr val="tx1"/>
                </a:solidFill>
              </a:defRPr>
            </a:lvl1pPr>
          </a:lstStyle>
          <a:p>
            <a:r>
              <a:rPr lang="pl-PL" noProof="0" smtClean="0"/>
              <a:t>Kliknij, aby edytować styl</a:t>
            </a:r>
            <a:endParaRPr lang="pl-PL" noProof="0" dirty="0"/>
          </a:p>
        </p:txBody>
      </p:sp>
      <p:sp>
        <p:nvSpPr>
          <p:cNvPr id="3" name="Podtytuł 2"/>
          <p:cNvSpPr>
            <a:spLocks noGrp="1"/>
          </p:cNvSpPr>
          <p:nvPr>
            <p:ph type="subTitle" idx="1"/>
          </p:nvPr>
        </p:nvSpPr>
        <p:spPr>
          <a:xfrm>
            <a:off x="1522412" y="4724400"/>
            <a:ext cx="9144001" cy="990600"/>
          </a:xfrm>
        </p:spPr>
        <p:txBody>
          <a:bodyPr>
            <a:normAutofit/>
          </a:bodyPr>
          <a:lstStyle>
            <a:lvl1pPr marL="0" indent="0" algn="l">
              <a:spcBef>
                <a:spcPts val="0"/>
              </a:spcBef>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noProof="0" smtClean="0"/>
              <a:t>Kliknij, aby edytować styl wzorca podtytułu</a:t>
            </a:r>
            <a:endParaRPr lang="pl-PL" noProof="0" dirty="0"/>
          </a:p>
        </p:txBody>
      </p:sp>
      <p:sp>
        <p:nvSpPr>
          <p:cNvPr id="4" name="Symbol zastępczy daty 3"/>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949990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wa równe obrazy">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0"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6153785"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1"/>
          </p:nvPr>
        </p:nvSpPr>
        <p:spPr/>
        <p:txBody>
          <a:bodyPr/>
          <a:lstStyle/>
          <a:p>
            <a:fld id="{03F41C87-7AD9-4845-A077-840E4A0F3F06}" type="datetimeFigureOut">
              <a:rPr lang="pl-PL" noProof="0" smtClean="0"/>
              <a:pPr/>
              <a:t>2017-01-30</a:t>
            </a:fld>
            <a:endParaRPr lang="pl-PL" noProof="0" dirty="0"/>
          </a:p>
        </p:txBody>
      </p:sp>
      <p:sp>
        <p:nvSpPr>
          <p:cNvPr id="8" name="Symbol zastępczy stopki 7"/>
          <p:cNvSpPr>
            <a:spLocks noGrp="1"/>
          </p:cNvSpPr>
          <p:nvPr>
            <p:ph type="ftr" sz="quarter" idx="12"/>
          </p:nvPr>
        </p:nvSpPr>
        <p:spPr/>
        <p:txBody>
          <a:bodyPr/>
          <a:lstStyle/>
          <a:p>
            <a:endParaRPr lang="pl-PL" noProof="0" dirty="0"/>
          </a:p>
        </p:txBody>
      </p:sp>
      <p:sp>
        <p:nvSpPr>
          <p:cNvPr id="9" name="Symbol zastępczy numeru slajdu 8"/>
          <p:cNvSpPr>
            <a:spLocks noGrp="1"/>
          </p:cNvSpPr>
          <p:nvPr>
            <p:ph type="sldNum" sz="quarter" idx="13"/>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670662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zy obrazy pionowe">
    <p:spTree>
      <p:nvGrpSpPr>
        <p:cNvPr id="1" name=""/>
        <p:cNvGrpSpPr/>
        <p:nvPr/>
      </p:nvGrpSpPr>
      <p:grpSpPr>
        <a:xfrm>
          <a:off x="0" y="0"/>
          <a:ext cx="0" cy="0"/>
          <a:chOff x="0" y="0"/>
          <a:chExt cx="0" cy="0"/>
        </a:xfrm>
      </p:grpSpPr>
      <p:sp>
        <p:nvSpPr>
          <p:cNvPr id="8" name="Symbol zastępczy obrazu 2"/>
          <p:cNvSpPr>
            <a:spLocks noGrp="1"/>
          </p:cNvSpPr>
          <p:nvPr>
            <p:ph type="pic" idx="13"/>
          </p:nvPr>
        </p:nvSpPr>
        <p:spPr>
          <a:xfrm>
            <a:off x="0"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3" name="Symbol zastępczy obrazu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4"/>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5"/>
          </p:nvPr>
        </p:nvSpPr>
        <p:spPr/>
        <p:txBody>
          <a:bodyPr/>
          <a:lstStyle/>
          <a:p>
            <a:endParaRPr lang="pl-PL" noProof="0" dirty="0"/>
          </a:p>
        </p:txBody>
      </p:sp>
      <p:sp>
        <p:nvSpPr>
          <p:cNvPr id="10" name="Symbol zastępczy numeru slajdu 9"/>
          <p:cNvSpPr>
            <a:spLocks noGrp="1"/>
          </p:cNvSpPr>
          <p:nvPr>
            <p:ph type="sldNum" sz="quarter" idx="16"/>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0935425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wa obrazy z le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63"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obrazu 2"/>
          <p:cNvSpPr>
            <a:spLocks noGrp="1"/>
          </p:cNvSpPr>
          <p:nvPr>
            <p:ph type="pic" idx="10"/>
          </p:nvPr>
        </p:nvSpPr>
        <p:spPr>
          <a:xfrm>
            <a:off x="4109756"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8" name="Symbol zastępczy daty 7"/>
          <p:cNvSpPr>
            <a:spLocks noGrp="1"/>
          </p:cNvSpPr>
          <p:nvPr>
            <p:ph type="dt" sz="half" idx="11"/>
          </p:nvPr>
        </p:nvSpPr>
        <p:spPr/>
        <p:txBody>
          <a:bodyPr/>
          <a:lstStyle/>
          <a:p>
            <a:fld id="{03F41C87-7AD9-4845-A077-840E4A0F3F06}" type="datetimeFigureOut">
              <a:rPr lang="pl-PL" noProof="0" smtClean="0"/>
              <a:pPr/>
              <a:t>2017-01-30</a:t>
            </a:fld>
            <a:endParaRPr lang="pl-PL" noProof="0" dirty="0"/>
          </a:p>
        </p:txBody>
      </p:sp>
      <p:sp>
        <p:nvSpPr>
          <p:cNvPr id="9" name="Symbol zastępczy stopki 8"/>
          <p:cNvSpPr>
            <a:spLocks noGrp="1"/>
          </p:cNvSpPr>
          <p:nvPr>
            <p:ph type="ftr" sz="quarter" idx="12"/>
          </p:nvPr>
        </p:nvSpPr>
        <p:spPr/>
        <p:txBody>
          <a:bodyPr/>
          <a:lstStyle/>
          <a:p>
            <a:endParaRPr lang="pl-PL" noProof="0" dirty="0"/>
          </a:p>
        </p:txBody>
      </p:sp>
      <p:sp>
        <p:nvSpPr>
          <p:cNvPr id="10" name="Symbol zastępczy numeru slajdu 9"/>
          <p:cNvSpPr>
            <a:spLocks noGrp="1"/>
          </p:cNvSpPr>
          <p:nvPr>
            <p:ph type="sldNum" sz="quarter" idx="13"/>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7141548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wa obrazy z pra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obrazu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8" name="Symbol zastępczy daty 7"/>
          <p:cNvSpPr>
            <a:spLocks noGrp="1"/>
          </p:cNvSpPr>
          <p:nvPr>
            <p:ph type="dt" sz="half" idx="11"/>
          </p:nvPr>
        </p:nvSpPr>
        <p:spPr/>
        <p:txBody>
          <a:bodyPr/>
          <a:lstStyle/>
          <a:p>
            <a:fld id="{03F41C87-7AD9-4845-A077-840E4A0F3F06}" type="datetimeFigureOut">
              <a:rPr lang="pl-PL" noProof="0" smtClean="0"/>
              <a:pPr/>
              <a:t>2017-01-30</a:t>
            </a:fld>
            <a:endParaRPr lang="pl-PL" noProof="0" dirty="0"/>
          </a:p>
        </p:txBody>
      </p:sp>
      <p:sp>
        <p:nvSpPr>
          <p:cNvPr id="9" name="Symbol zastępczy stopki 8"/>
          <p:cNvSpPr>
            <a:spLocks noGrp="1"/>
          </p:cNvSpPr>
          <p:nvPr>
            <p:ph type="ftr" sz="quarter" idx="12"/>
          </p:nvPr>
        </p:nvSpPr>
        <p:spPr/>
        <p:txBody>
          <a:bodyPr/>
          <a:lstStyle/>
          <a:p>
            <a:endParaRPr lang="pl-PL" noProof="0" dirty="0"/>
          </a:p>
        </p:txBody>
      </p:sp>
      <p:sp>
        <p:nvSpPr>
          <p:cNvPr id="10" name="Symbol zastępczy numeru slajdu 9"/>
          <p:cNvSpPr>
            <a:spLocks noGrp="1"/>
          </p:cNvSpPr>
          <p:nvPr>
            <p:ph type="sldNum" sz="quarter" idx="13"/>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3768853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wa obrazy">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13212" y="609600"/>
            <a:ext cx="807561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0"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1"/>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2"/>
          </p:nvPr>
        </p:nvSpPr>
        <p:spPr/>
        <p:txBody>
          <a:bodyPr/>
          <a:lstStyle/>
          <a:p>
            <a:endParaRPr lang="pl-PL" noProof="0" dirty="0"/>
          </a:p>
        </p:txBody>
      </p:sp>
      <p:sp>
        <p:nvSpPr>
          <p:cNvPr id="6" name="Symbol zastępczy numeru slajdu 5"/>
          <p:cNvSpPr>
            <a:spLocks noGrp="1"/>
          </p:cNvSpPr>
          <p:nvPr>
            <p:ph type="sldNum" sz="quarter" idx="13"/>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792116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wa obrazy przemienne">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0" y="609600"/>
            <a:ext cx="807561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1"/>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2"/>
          </p:nvPr>
        </p:nvSpPr>
        <p:spPr/>
        <p:txBody>
          <a:bodyPr/>
          <a:lstStyle/>
          <a:p>
            <a:endParaRPr lang="pl-PL" noProof="0" dirty="0"/>
          </a:p>
        </p:txBody>
      </p:sp>
      <p:sp>
        <p:nvSpPr>
          <p:cNvPr id="6" name="Symbol zastępczy numeru slajdu 5"/>
          <p:cNvSpPr>
            <a:spLocks noGrp="1"/>
          </p:cNvSpPr>
          <p:nvPr>
            <p:ph type="sldNum" sz="quarter" idx="13"/>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2182084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zy obrazy">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1" y="609600"/>
            <a:ext cx="8075611"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8211185"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3"/>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4"/>
          </p:nvPr>
        </p:nvSpPr>
        <p:spPr/>
        <p:txBody>
          <a:bodyPr/>
          <a:lstStyle/>
          <a:p>
            <a:endParaRPr lang="pl-PL" noProof="0" dirty="0"/>
          </a:p>
        </p:txBody>
      </p:sp>
      <p:sp>
        <p:nvSpPr>
          <p:cNvPr id="6" name="Symbol zastępczy numeru slajdu 5"/>
          <p:cNvSpPr>
            <a:spLocks noGrp="1"/>
          </p:cNvSpPr>
          <p:nvPr>
            <p:ph type="sldNum" sz="quarter" idx="15"/>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9008427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zy obrazy przemienne">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13214" y="609600"/>
            <a:ext cx="8075611"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0"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6"/>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7"/>
          </p:nvPr>
        </p:nvSpPr>
        <p:spPr/>
        <p:txBody>
          <a:bodyPr/>
          <a:lstStyle/>
          <a:p>
            <a:endParaRPr lang="pl-PL" noProof="0" dirty="0"/>
          </a:p>
        </p:txBody>
      </p:sp>
      <p:sp>
        <p:nvSpPr>
          <p:cNvPr id="11" name="Symbol zastępczy numeru slajdu 10"/>
          <p:cNvSpPr>
            <a:spLocks noGrp="1"/>
          </p:cNvSpPr>
          <p:nvPr>
            <p:ph type="sldNum" sz="quarter" idx="18"/>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3485590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ęć obrazów">
    <p:spTree>
      <p:nvGrpSpPr>
        <p:cNvPr id="1" name=""/>
        <p:cNvGrpSpPr/>
        <p:nvPr/>
      </p:nvGrpSpPr>
      <p:grpSpPr>
        <a:xfrm>
          <a:off x="0" y="0"/>
          <a:ext cx="0" cy="0"/>
          <a:chOff x="0" y="0"/>
          <a:chExt cx="0" cy="0"/>
        </a:xfrm>
      </p:grpSpPr>
      <p:sp>
        <p:nvSpPr>
          <p:cNvPr id="8" name="Symbol zastępczy obrazu 2"/>
          <p:cNvSpPr>
            <a:spLocks noGrp="1"/>
          </p:cNvSpPr>
          <p:nvPr>
            <p:ph type="pic" idx="13"/>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9" name="Symbol zastępczy obrazu 2"/>
          <p:cNvSpPr>
            <a:spLocks noGrp="1"/>
          </p:cNvSpPr>
          <p:nvPr>
            <p:ph type="pic" idx="14"/>
          </p:nvPr>
        </p:nvSpPr>
        <p:spPr>
          <a:xfrm>
            <a:off x="0"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3" name="Symbol zastępczy obrazu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8211185"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5"/>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6"/>
          </p:nvPr>
        </p:nvSpPr>
        <p:spPr/>
        <p:txBody>
          <a:bodyPr/>
          <a:lstStyle/>
          <a:p>
            <a:endParaRPr lang="pl-PL" noProof="0" dirty="0"/>
          </a:p>
        </p:txBody>
      </p:sp>
      <p:sp>
        <p:nvSpPr>
          <p:cNvPr id="11" name="Symbol zastępczy numeru slajdu 10"/>
          <p:cNvSpPr>
            <a:spLocks noGrp="1"/>
          </p:cNvSpPr>
          <p:nvPr>
            <p:ph type="sldNum" sz="quarter" idx="17"/>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9166623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eden obraz">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64" y="609600"/>
            <a:ext cx="1218895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1"/>
          </p:nvPr>
        </p:nvSpPr>
        <p:spPr/>
        <p:txBody>
          <a:bodyPr/>
          <a:lstStyle/>
          <a:p>
            <a:endParaRPr lang="pl-PL" noProof="0" dirty="0"/>
          </a:p>
        </p:txBody>
      </p:sp>
      <p:sp>
        <p:nvSpPr>
          <p:cNvPr id="5" name="Symbol zastępczy numeru slajdu 4"/>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7357850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braz pionowy na slajdzie tytułowym">
    <p:spTree>
      <p:nvGrpSpPr>
        <p:cNvPr id="1" name=""/>
        <p:cNvGrpSpPr/>
        <p:nvPr/>
      </p:nvGrpSpPr>
      <p:grpSpPr>
        <a:xfrm>
          <a:off x="0" y="0"/>
          <a:ext cx="0" cy="0"/>
          <a:chOff x="0" y="0"/>
          <a:chExt cx="0" cy="0"/>
        </a:xfrm>
      </p:grpSpPr>
      <p:sp>
        <p:nvSpPr>
          <p:cNvPr id="9" name="Symbol zastępczy obrazu 8"/>
          <p:cNvSpPr>
            <a:spLocks noGrp="1"/>
          </p:cNvSpPr>
          <p:nvPr>
            <p:ph type="pic" sz="quarter" idx="10"/>
          </p:nvPr>
        </p:nvSpPr>
        <p:spPr>
          <a:xfrm>
            <a:off x="0" y="609600"/>
            <a:ext cx="7008813" cy="5638800"/>
          </a:xfrm>
          <a:solidFill>
            <a:schemeClr val="bg1">
              <a:lumMod val="85000"/>
              <a:lumOff val="15000"/>
            </a:schemeClr>
          </a:solidFill>
        </p:spPr>
        <p:txBody>
          <a:bodyPr>
            <a:normAutofit/>
          </a:bodyPr>
          <a:lstStyle>
            <a:lvl1pPr marL="0" indent="0" algn="ctr">
              <a:buNone/>
              <a:defRPr sz="2800"/>
            </a:lvl1pPr>
          </a:lstStyle>
          <a:p>
            <a:r>
              <a:rPr lang="pl-PL" noProof="0" dirty="0" smtClean="0"/>
              <a:t>Kliknij ikonę, aby dodać obraz</a:t>
            </a:r>
            <a:endParaRPr lang="pl-PL" noProof="0" dirty="0"/>
          </a:p>
        </p:txBody>
      </p:sp>
      <p:sp>
        <p:nvSpPr>
          <p:cNvPr id="2" name="Tytuł 1"/>
          <p:cNvSpPr>
            <a:spLocks noGrp="1"/>
          </p:cNvSpPr>
          <p:nvPr>
            <p:ph type="ctrTitle" hasCustomPrompt="1"/>
          </p:nvPr>
        </p:nvSpPr>
        <p:spPr>
          <a:xfrm>
            <a:off x="7237411" y="1600200"/>
            <a:ext cx="4343402" cy="3733800"/>
          </a:xfrm>
        </p:spPr>
        <p:txBody>
          <a:bodyPr anchor="t">
            <a:normAutofit/>
          </a:bodyPr>
          <a:lstStyle>
            <a:lvl1pPr>
              <a:lnSpc>
                <a:spcPct val="85000"/>
              </a:lnSpc>
              <a:defRPr sz="6600">
                <a:solidFill>
                  <a:schemeClr val="tx1"/>
                </a:solidFill>
              </a:defRPr>
            </a:lvl1pPr>
          </a:lstStyle>
          <a:p>
            <a:r>
              <a:rPr lang="pl-PL" noProof="0" dirty="0" smtClean="0"/>
              <a:t>Kliknij, aby wprowadzić nazwę</a:t>
            </a:r>
            <a:endParaRPr lang="pl-PL" noProof="0" dirty="0"/>
          </a:p>
        </p:txBody>
      </p:sp>
      <p:sp>
        <p:nvSpPr>
          <p:cNvPr id="3" name="Podtytuł 2"/>
          <p:cNvSpPr>
            <a:spLocks noGrp="1"/>
          </p:cNvSpPr>
          <p:nvPr>
            <p:ph type="subTitle" idx="1"/>
          </p:nvPr>
        </p:nvSpPr>
        <p:spPr>
          <a:xfrm>
            <a:off x="7237411" y="5562600"/>
            <a:ext cx="4343401" cy="762000"/>
          </a:xfrm>
        </p:spPr>
        <p:txBody>
          <a:bodyPr anchor="b">
            <a:normAutofit/>
          </a:bodyPr>
          <a:lstStyle>
            <a:lvl1pPr marL="0" indent="0" algn="l">
              <a:lnSpc>
                <a:spcPct val="110000"/>
              </a:lnSpc>
              <a:spcBef>
                <a:spcPts val="0"/>
              </a:spcBef>
              <a:buNone/>
              <a:defRPr sz="18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noProof="0" smtClean="0"/>
              <a:t>Kliknij, aby edytować styl wzorca podtytułu</a:t>
            </a:r>
            <a:endParaRPr lang="pl-PL" noProof="0" dirty="0"/>
          </a:p>
        </p:txBody>
      </p:sp>
      <p:sp>
        <p:nvSpPr>
          <p:cNvPr id="11" name="Symbol zastępczy tekstu 10"/>
          <p:cNvSpPr>
            <a:spLocks noGrp="1"/>
          </p:cNvSpPr>
          <p:nvPr>
            <p:ph type="body" sz="quarter" idx="11" hasCustomPrompt="1"/>
          </p:nvPr>
        </p:nvSpPr>
        <p:spPr>
          <a:xfrm>
            <a:off x="7237411" y="533400"/>
            <a:ext cx="4343402" cy="838200"/>
          </a:xfrm>
        </p:spPr>
        <p:txBody>
          <a:bodyPr anchor="ctr">
            <a:noAutofit/>
          </a:bodyPr>
          <a:lstStyle>
            <a:lvl1pPr marL="0" indent="0" algn="l">
              <a:lnSpc>
                <a:spcPct val="85000"/>
              </a:lnSpc>
              <a:spcBef>
                <a:spcPts val="0"/>
              </a:spcBef>
              <a:buNone/>
              <a:defRPr sz="4800" b="0" baseline="0">
                <a:solidFill>
                  <a:schemeClr val="accent2"/>
                </a:solidFill>
              </a:defRPr>
            </a:lvl1pPr>
            <a:lvl2pPr marL="0" indent="0" algn="r">
              <a:buNone/>
              <a:defRPr sz="5400" b="0" baseline="0">
                <a:solidFill>
                  <a:schemeClr val="bg1"/>
                </a:solidFill>
              </a:defRPr>
            </a:lvl2pPr>
            <a:lvl3pPr marL="0" indent="0" algn="r">
              <a:buNone/>
              <a:defRPr sz="5400" b="0" baseline="0">
                <a:solidFill>
                  <a:schemeClr val="bg1"/>
                </a:solidFill>
              </a:defRPr>
            </a:lvl3pPr>
            <a:lvl4pPr marL="0" indent="0" algn="r">
              <a:buNone/>
              <a:defRPr sz="5400" b="0" baseline="0">
                <a:solidFill>
                  <a:schemeClr val="bg1"/>
                </a:solidFill>
              </a:defRPr>
            </a:lvl4pPr>
            <a:lvl5pPr marL="0" indent="0" algn="r">
              <a:buNone/>
              <a:defRPr sz="5400" b="0" baseline="0">
                <a:solidFill>
                  <a:schemeClr val="bg1"/>
                </a:solidFill>
              </a:defRPr>
            </a:lvl5pPr>
          </a:lstStyle>
          <a:p>
            <a:pPr lvl="0"/>
            <a:r>
              <a:rPr lang="pl-PL" noProof="0" dirty="0" smtClean="0"/>
              <a:t>Rok</a:t>
            </a:r>
            <a:endParaRPr lang="pl-PL" noProof="0" dirty="0"/>
          </a:p>
        </p:txBody>
      </p:sp>
      <p:sp>
        <p:nvSpPr>
          <p:cNvPr id="4" name="Symbol zastępczy daty 3"/>
          <p:cNvSpPr>
            <a:spLocks noGrp="1"/>
          </p:cNvSpPr>
          <p:nvPr>
            <p:ph type="dt" sz="half" idx="12"/>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3"/>
          </p:nvPr>
        </p:nvSpPr>
        <p:spPr/>
        <p:txBody>
          <a:bodyPr/>
          <a:lstStyle/>
          <a:p>
            <a:endParaRPr lang="pl-PL" noProof="0" dirty="0"/>
          </a:p>
        </p:txBody>
      </p:sp>
      <p:sp>
        <p:nvSpPr>
          <p:cNvPr id="6" name="Symbol zastępczy numeru slajdu 5"/>
          <p:cNvSpPr>
            <a:spLocks noGrp="1"/>
          </p:cNvSpPr>
          <p:nvPr>
            <p:ph type="sldNum" sz="quarter" idx="14"/>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2872671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zawartości 2"/>
          <p:cNvSpPr>
            <a:spLocks noGrp="1"/>
          </p:cNvSpPr>
          <p:nvPr>
            <p:ph idx="1"/>
          </p:nvPr>
        </p:nvSpPr>
        <p:spPr/>
        <p:txBody>
          <a:bodyPr/>
          <a:lstStyle>
            <a:lvl5pPr>
              <a:defRPr/>
            </a:lvl5pPr>
            <a:lvl6pPr>
              <a:defRPr/>
            </a:lvl6pPr>
            <a:lvl7pPr>
              <a:defRPr/>
            </a:lvl7pPr>
            <a:lvl8pPr>
              <a:defRPr/>
            </a:lvl8pPr>
            <a:lvl9pPr>
              <a:defRPr/>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7382540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522414" y="2514600"/>
            <a:ext cx="9144000" cy="2895600"/>
          </a:xfrm>
        </p:spPr>
        <p:txBody>
          <a:bodyPr anchor="b">
            <a:normAutofit/>
          </a:bodyPr>
          <a:lstStyle>
            <a:lvl1pPr algn="l">
              <a:defRPr sz="4800" b="0" cap="none" baseline="0"/>
            </a:lvl1pPr>
          </a:lstStyle>
          <a:p>
            <a:r>
              <a:rPr lang="pl-PL" noProof="0" smtClean="0"/>
              <a:t>Kliknij, aby edytować styl</a:t>
            </a:r>
            <a:endParaRPr lang="pl-PL" noProof="0" dirty="0"/>
          </a:p>
        </p:txBody>
      </p:sp>
      <p:sp>
        <p:nvSpPr>
          <p:cNvPr id="3" name="Symbol zastępczy tekstu 2"/>
          <p:cNvSpPr>
            <a:spLocks noGrp="1"/>
          </p:cNvSpPr>
          <p:nvPr>
            <p:ph type="body" idx="1"/>
          </p:nvPr>
        </p:nvSpPr>
        <p:spPr>
          <a:xfrm>
            <a:off x="1522413" y="1257300"/>
            <a:ext cx="9144000" cy="1143000"/>
          </a:xfrm>
        </p:spPr>
        <p:txBody>
          <a:bodyPr anchor="t">
            <a:normAutofit/>
          </a:bodyPr>
          <a:lstStyle>
            <a:lvl1pPr marL="0" indent="0">
              <a:lnSpc>
                <a:spcPct val="85000"/>
              </a:lnSpc>
              <a:spcBef>
                <a:spcPts val="0"/>
              </a:spcBef>
              <a:buNone/>
              <a:defRPr sz="2400" cap="none"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noProof="0" smtClean="0"/>
              <a:t>Kliknij, aby edytować style wzorca tekstu</a:t>
            </a:r>
          </a:p>
        </p:txBody>
      </p:sp>
      <p:sp>
        <p:nvSpPr>
          <p:cNvPr id="4" name="Symbol zastępczy daty 3"/>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7618133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522413" y="381000"/>
            <a:ext cx="9144002" cy="1219200"/>
          </a:xfrm>
        </p:spPr>
        <p:txBody>
          <a:bodyPr/>
          <a:lstStyle/>
          <a:p>
            <a:r>
              <a:rPr lang="pl-PL" noProof="0" smtClean="0"/>
              <a:t>Kliknij, aby edytować styl</a:t>
            </a:r>
            <a:endParaRPr lang="pl-PL" noProof="0" dirty="0"/>
          </a:p>
        </p:txBody>
      </p:sp>
      <p:sp>
        <p:nvSpPr>
          <p:cNvPr id="3" name="Symbol zastępczy zawartości 2"/>
          <p:cNvSpPr>
            <a:spLocks noGrp="1"/>
          </p:cNvSpPr>
          <p:nvPr>
            <p:ph sz="half" idx="1"/>
          </p:nvPr>
        </p:nvSpPr>
        <p:spPr>
          <a:xfrm>
            <a:off x="1522412" y="1828800"/>
            <a:ext cx="4419599" cy="4419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zawartości 3"/>
          <p:cNvSpPr>
            <a:spLocks noGrp="1"/>
          </p:cNvSpPr>
          <p:nvPr>
            <p:ph sz="half" idx="2"/>
          </p:nvPr>
        </p:nvSpPr>
        <p:spPr>
          <a:xfrm>
            <a:off x="6246814" y="1828800"/>
            <a:ext cx="4419600" cy="4419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5" name="Symbol zastępczy daty 4"/>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8253407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522413" y="381000"/>
            <a:ext cx="9144002" cy="1219200"/>
          </a:xfrm>
        </p:spPr>
        <p:txBody>
          <a:bodyPr/>
          <a:lstStyle>
            <a:lvl1pPr>
              <a:defRPr/>
            </a:lvl1pPr>
          </a:lstStyle>
          <a:p>
            <a:r>
              <a:rPr lang="pl-PL" noProof="0" smtClean="0"/>
              <a:t>Kliknij, aby edytować styl</a:t>
            </a:r>
            <a:endParaRPr lang="pl-PL" noProof="0" dirty="0"/>
          </a:p>
        </p:txBody>
      </p:sp>
      <p:sp>
        <p:nvSpPr>
          <p:cNvPr id="3" name="Symbol zastępczy tekstu 2"/>
          <p:cNvSpPr>
            <a:spLocks noGrp="1"/>
          </p:cNvSpPr>
          <p:nvPr>
            <p:ph type="body" idx="1"/>
          </p:nvPr>
        </p:nvSpPr>
        <p:spPr>
          <a:xfrm>
            <a:off x="1522412" y="1828800"/>
            <a:ext cx="4416552" cy="838200"/>
          </a:xfrm>
        </p:spPr>
        <p:txBody>
          <a:bodyPr anchor="ctr">
            <a:noAutofit/>
          </a:bodyPr>
          <a:lstStyle>
            <a:lvl1pPr marL="0" indent="0">
              <a:lnSpc>
                <a:spcPct val="85000"/>
              </a:lnSpc>
              <a:spcBef>
                <a:spcPts val="0"/>
              </a:spcBef>
              <a:buNone/>
              <a:defRPr sz="2400" b="0"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noProof="0" smtClean="0"/>
              <a:t>Kliknij, aby edytować style wzorca tekstu</a:t>
            </a:r>
          </a:p>
        </p:txBody>
      </p:sp>
      <p:sp>
        <p:nvSpPr>
          <p:cNvPr id="4" name="Symbol zastępczy zawartości 3"/>
          <p:cNvSpPr>
            <a:spLocks noGrp="1"/>
          </p:cNvSpPr>
          <p:nvPr>
            <p:ph sz="half" idx="2"/>
          </p:nvPr>
        </p:nvSpPr>
        <p:spPr>
          <a:xfrm>
            <a:off x="152241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5" name="Symbol zastępczy tekstu 4"/>
          <p:cNvSpPr>
            <a:spLocks noGrp="1"/>
          </p:cNvSpPr>
          <p:nvPr>
            <p:ph type="body" sz="quarter" idx="3"/>
          </p:nvPr>
        </p:nvSpPr>
        <p:spPr>
          <a:xfrm>
            <a:off x="6249862" y="1828800"/>
            <a:ext cx="4416552" cy="838200"/>
          </a:xfrm>
        </p:spPr>
        <p:txBody>
          <a:bodyPr anchor="ctr">
            <a:noAutofit/>
          </a:bodyPr>
          <a:lstStyle>
            <a:lvl1pPr marL="0" indent="0">
              <a:lnSpc>
                <a:spcPct val="85000"/>
              </a:lnSpc>
              <a:spcBef>
                <a:spcPts val="0"/>
              </a:spcBef>
              <a:buNone/>
              <a:defRPr sz="2400" b="0"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noProof="0" smtClean="0"/>
              <a:t>Kliknij, aby edytować style wzorca tekstu</a:t>
            </a:r>
          </a:p>
        </p:txBody>
      </p:sp>
      <p:sp>
        <p:nvSpPr>
          <p:cNvPr id="6" name="Symbol zastępczy zawartości 5"/>
          <p:cNvSpPr>
            <a:spLocks noGrp="1"/>
          </p:cNvSpPr>
          <p:nvPr>
            <p:ph sz="quarter" idx="4"/>
          </p:nvPr>
        </p:nvSpPr>
        <p:spPr>
          <a:xfrm>
            <a:off x="624986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7" name="Symbol zastępczy daty 6"/>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8" name="Symbol zastępczy stopki 7"/>
          <p:cNvSpPr>
            <a:spLocks noGrp="1"/>
          </p:cNvSpPr>
          <p:nvPr>
            <p:ph type="ftr" sz="quarter" idx="11"/>
          </p:nvPr>
        </p:nvSpPr>
        <p:spPr/>
        <p:txBody>
          <a:bodyPr/>
          <a:lstStyle/>
          <a:p>
            <a:endParaRPr lang="pl-PL" noProof="0" dirty="0"/>
          </a:p>
        </p:txBody>
      </p:sp>
      <p:sp>
        <p:nvSpPr>
          <p:cNvPr id="9" name="Symbol zastępczy numeru slajdu 8"/>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42084195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daty 2"/>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1"/>
          </p:nvPr>
        </p:nvSpPr>
        <p:spPr/>
        <p:txBody>
          <a:bodyPr/>
          <a:lstStyle/>
          <a:p>
            <a:endParaRPr lang="pl-PL" noProof="0" dirty="0"/>
          </a:p>
        </p:txBody>
      </p:sp>
      <p:sp>
        <p:nvSpPr>
          <p:cNvPr id="5" name="Symbol zastępczy numeru slajdu 4"/>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6266314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3" name="Symbol zastępczy stopki 2"/>
          <p:cNvSpPr>
            <a:spLocks noGrp="1"/>
          </p:cNvSpPr>
          <p:nvPr>
            <p:ph type="ftr" sz="quarter" idx="11"/>
          </p:nvPr>
        </p:nvSpPr>
        <p:spPr/>
        <p:txBody>
          <a:bodyPr/>
          <a:lstStyle/>
          <a:p>
            <a:endParaRPr lang="pl-PL" noProof="0" dirty="0"/>
          </a:p>
        </p:txBody>
      </p:sp>
      <p:sp>
        <p:nvSpPr>
          <p:cNvPr id="4" name="Symbol zastępczy numeru slajdu 3"/>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6075401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551613" y="762000"/>
            <a:ext cx="5029200" cy="2667000"/>
          </a:xfrm>
        </p:spPr>
        <p:txBody>
          <a:bodyPr anchor="b">
            <a:noAutofit/>
          </a:bodyPr>
          <a:lstStyle>
            <a:lvl1pPr algn="l">
              <a:lnSpc>
                <a:spcPct val="85000"/>
              </a:lnSpc>
              <a:defRPr sz="3200" b="0">
                <a:solidFill>
                  <a:schemeClr val="accent2"/>
                </a:solidFill>
              </a:defRPr>
            </a:lvl1pPr>
          </a:lstStyle>
          <a:p>
            <a:r>
              <a:rPr lang="pl-PL" noProof="0" smtClean="0"/>
              <a:t>Kliknij, aby edytować styl</a:t>
            </a:r>
            <a:endParaRPr lang="pl-PL" noProof="0" dirty="0"/>
          </a:p>
        </p:txBody>
      </p:sp>
      <p:sp>
        <p:nvSpPr>
          <p:cNvPr id="3" name="Symbol zastępczy zawartości 2"/>
          <p:cNvSpPr>
            <a:spLocks noGrp="1"/>
          </p:cNvSpPr>
          <p:nvPr>
            <p:ph idx="1"/>
          </p:nvPr>
        </p:nvSpPr>
        <p:spPr>
          <a:xfrm>
            <a:off x="574795" y="609600"/>
            <a:ext cx="5473580" cy="5638800"/>
          </a:xfrm>
        </p:spPr>
        <p:txBody>
          <a:bodyPr>
            <a:normAutofit/>
          </a:bodyPr>
          <a:lstStyle>
            <a:lvl1pPr>
              <a:defRPr sz="2400"/>
            </a:lvl1pPr>
            <a:lvl2pPr>
              <a:defRPr sz="2000"/>
            </a:lvl2pPr>
            <a:lvl3pPr>
              <a:defRPr sz="1800"/>
            </a:lvl3pPr>
            <a:lvl4pPr>
              <a:defRPr sz="1600"/>
            </a:lvl4pPr>
            <a:lvl5pPr>
              <a:defRPr sz="1600"/>
            </a:lvl5pPr>
            <a:lvl6pPr>
              <a:defRPr sz="1600" baseline="0"/>
            </a:lvl6pPr>
            <a:lvl7pPr>
              <a:defRPr sz="1600" baseline="0"/>
            </a:lvl7pPr>
            <a:lvl8pPr>
              <a:defRPr sz="1600" baseline="0"/>
            </a:lvl8pPr>
            <a:lvl9pPr>
              <a:defRPr sz="1600" baseline="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tekstu 3"/>
          <p:cNvSpPr>
            <a:spLocks noGrp="1"/>
          </p:cNvSpPr>
          <p:nvPr>
            <p:ph type="body" sz="half" idx="2"/>
          </p:nvPr>
        </p:nvSpPr>
        <p:spPr>
          <a:xfrm>
            <a:off x="6551613" y="3581400"/>
            <a:ext cx="5029200" cy="24384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daty 4"/>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5449815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64" y="609600"/>
            <a:ext cx="604653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6551614" y="762000"/>
            <a:ext cx="5029200" cy="26670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6551614" y="3581400"/>
            <a:ext cx="5029200" cy="24384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daty 4"/>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2491721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tytułu pionowego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4600953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9142412" y="609600"/>
            <a:ext cx="1524001" cy="5638800"/>
          </a:xfrm>
        </p:spPr>
        <p:txBody>
          <a:bodyPr vert="eaVert"/>
          <a:lstStyle/>
          <a:p>
            <a:r>
              <a:rPr lang="pl-PL" noProof="0" smtClean="0"/>
              <a:t>Kliknij, aby edytować styl</a:t>
            </a:r>
            <a:endParaRPr lang="pl-PL" noProof="0" dirty="0"/>
          </a:p>
        </p:txBody>
      </p:sp>
      <p:sp>
        <p:nvSpPr>
          <p:cNvPr id="3" name="Symbol zastępczy tytułu pionowego 2"/>
          <p:cNvSpPr>
            <a:spLocks noGrp="1"/>
          </p:cNvSpPr>
          <p:nvPr>
            <p:ph type="body" orient="vert" idx="1"/>
          </p:nvPr>
        </p:nvSpPr>
        <p:spPr>
          <a:xfrm>
            <a:off x="1522412" y="609600"/>
            <a:ext cx="7391399" cy="5638800"/>
          </a:xfrm>
        </p:spPr>
        <p:txBody>
          <a:bodyPr vert="eaVert"/>
          <a:lstStyle>
            <a:lvl5pPr>
              <a:defRPr/>
            </a:lvl5pPr>
            <a:lvl6pPr>
              <a:defRPr/>
            </a:lvl6pPr>
            <a:lvl7pPr>
              <a:defRPr/>
            </a:lvl7pPr>
            <a:lvl8pPr>
              <a:defRPr/>
            </a:lvl8pPr>
            <a:lvl9pPr>
              <a:defRPr/>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407903541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braz z le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0" y="609600"/>
            <a:ext cx="807561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8456613"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845661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6" name="Symbol zastępczy daty 5"/>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7" name="Symbol zastępczy stopki 6"/>
          <p:cNvSpPr>
            <a:spLocks noGrp="1"/>
          </p:cNvSpPr>
          <p:nvPr>
            <p:ph type="ftr" sz="quarter" idx="11"/>
          </p:nvPr>
        </p:nvSpPr>
        <p:spPr/>
        <p:txBody>
          <a:bodyPr/>
          <a:lstStyle/>
          <a:p>
            <a:endParaRPr lang="pl-PL" noProof="0" dirty="0"/>
          </a:p>
        </p:txBody>
      </p:sp>
      <p:sp>
        <p:nvSpPr>
          <p:cNvPr id="8" name="Symbol zastępczy numeru slajdu 7"/>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33325943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braz z pra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13213" y="609600"/>
            <a:ext cx="807561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daty 4"/>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38202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Cztery obrazy z le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63"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obrazu 2"/>
          <p:cNvSpPr>
            <a:spLocks noGrp="1"/>
          </p:cNvSpPr>
          <p:nvPr>
            <p:ph type="pic" idx="10"/>
          </p:nvPr>
        </p:nvSpPr>
        <p:spPr>
          <a:xfrm>
            <a:off x="4109756"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6" name="Symbol zastępczy obrazu 2"/>
          <p:cNvSpPr>
            <a:spLocks noGrp="1"/>
          </p:cNvSpPr>
          <p:nvPr>
            <p:ph type="pic" idx="11"/>
          </p:nvPr>
        </p:nvSpPr>
        <p:spPr>
          <a:xfrm>
            <a:off x="4163"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4109756"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8" name="Symbol zastępczy daty 7"/>
          <p:cNvSpPr>
            <a:spLocks noGrp="1"/>
          </p:cNvSpPr>
          <p:nvPr>
            <p:ph type="dt" sz="half" idx="13"/>
          </p:nvPr>
        </p:nvSpPr>
        <p:spPr/>
        <p:txBody>
          <a:bodyPr/>
          <a:lstStyle/>
          <a:p>
            <a:fld id="{03F41C87-7AD9-4845-A077-840E4A0F3F06}" type="datetimeFigureOut">
              <a:rPr lang="pl-PL" noProof="0" smtClean="0"/>
              <a:pPr/>
              <a:t>2017-01-30</a:t>
            </a:fld>
            <a:endParaRPr lang="pl-PL" noProof="0" dirty="0"/>
          </a:p>
        </p:txBody>
      </p:sp>
      <p:sp>
        <p:nvSpPr>
          <p:cNvPr id="9" name="Symbol zastępczy stopki 8"/>
          <p:cNvSpPr>
            <a:spLocks noGrp="1"/>
          </p:cNvSpPr>
          <p:nvPr>
            <p:ph type="ftr" sz="quarter" idx="14"/>
          </p:nvPr>
        </p:nvSpPr>
        <p:spPr/>
        <p:txBody>
          <a:bodyPr/>
          <a:lstStyle/>
          <a:p>
            <a:endParaRPr lang="pl-PL" noProof="0" dirty="0"/>
          </a:p>
        </p:txBody>
      </p:sp>
      <p:sp>
        <p:nvSpPr>
          <p:cNvPr id="10" name="Symbol zastępczy numeru slajdu 9"/>
          <p:cNvSpPr>
            <a:spLocks noGrp="1"/>
          </p:cNvSpPr>
          <p:nvPr>
            <p:ph type="sldNum" sz="quarter" idx="15"/>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0716460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Cztery obrazy z prawej z podpis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4105592"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Tytuł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pl-PL" noProof="0" smtClean="0"/>
              <a:t>Kliknij, aby edytować styl</a:t>
            </a:r>
            <a:endParaRPr lang="pl-PL" noProof="0" dirty="0"/>
          </a:p>
        </p:txBody>
      </p:sp>
      <p:sp>
        <p:nvSpPr>
          <p:cNvPr id="4" name="Symbol zastępczy tekstu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5" name="Symbol zastępczy obrazu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6" name="Symbol zastępczy obrazu 2"/>
          <p:cNvSpPr>
            <a:spLocks noGrp="1"/>
          </p:cNvSpPr>
          <p:nvPr>
            <p:ph type="pic" idx="11"/>
          </p:nvPr>
        </p:nvSpPr>
        <p:spPr>
          <a:xfrm>
            <a:off x="4105592"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8211185"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8" name="Symbol zastępczy daty 7"/>
          <p:cNvSpPr>
            <a:spLocks noGrp="1"/>
          </p:cNvSpPr>
          <p:nvPr>
            <p:ph type="dt" sz="half" idx="13"/>
          </p:nvPr>
        </p:nvSpPr>
        <p:spPr/>
        <p:txBody>
          <a:bodyPr/>
          <a:lstStyle/>
          <a:p>
            <a:fld id="{03F41C87-7AD9-4845-A077-840E4A0F3F06}" type="datetimeFigureOut">
              <a:rPr lang="pl-PL" noProof="0" smtClean="0"/>
              <a:pPr/>
              <a:t>2017-01-30</a:t>
            </a:fld>
            <a:endParaRPr lang="pl-PL" noProof="0" dirty="0"/>
          </a:p>
        </p:txBody>
      </p:sp>
      <p:sp>
        <p:nvSpPr>
          <p:cNvPr id="9" name="Symbol zastępczy stopki 8"/>
          <p:cNvSpPr>
            <a:spLocks noGrp="1"/>
          </p:cNvSpPr>
          <p:nvPr>
            <p:ph type="ftr" sz="quarter" idx="14"/>
          </p:nvPr>
        </p:nvSpPr>
        <p:spPr/>
        <p:txBody>
          <a:bodyPr/>
          <a:lstStyle/>
          <a:p>
            <a:endParaRPr lang="pl-PL" noProof="0" dirty="0"/>
          </a:p>
        </p:txBody>
      </p:sp>
      <p:sp>
        <p:nvSpPr>
          <p:cNvPr id="10" name="Symbol zastępczy numeru slajdu 9"/>
          <p:cNvSpPr>
            <a:spLocks noGrp="1"/>
          </p:cNvSpPr>
          <p:nvPr>
            <p:ph type="sldNum" sz="quarter" idx="15"/>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3993763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ześć obrazów">
    <p:spTree>
      <p:nvGrpSpPr>
        <p:cNvPr id="1" name=""/>
        <p:cNvGrpSpPr/>
        <p:nvPr/>
      </p:nvGrpSpPr>
      <p:grpSpPr>
        <a:xfrm>
          <a:off x="0" y="0"/>
          <a:ext cx="0" cy="0"/>
          <a:chOff x="0" y="0"/>
          <a:chExt cx="0" cy="0"/>
        </a:xfrm>
      </p:grpSpPr>
      <p:sp>
        <p:nvSpPr>
          <p:cNvPr id="8" name="Symbol zastępczy obrazu 2"/>
          <p:cNvSpPr>
            <a:spLocks noGrp="1"/>
          </p:cNvSpPr>
          <p:nvPr>
            <p:ph type="pic" idx="13"/>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9" name="Symbol zastępczy obrazu 2"/>
          <p:cNvSpPr>
            <a:spLocks noGrp="1"/>
          </p:cNvSpPr>
          <p:nvPr>
            <p:ph type="pic" idx="14"/>
          </p:nvPr>
        </p:nvSpPr>
        <p:spPr>
          <a:xfrm>
            <a:off x="0"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3" name="Symbol zastępczy obrazu 2"/>
          <p:cNvSpPr>
            <a:spLocks noGrp="1"/>
          </p:cNvSpPr>
          <p:nvPr>
            <p:ph type="pic" idx="1"/>
          </p:nvPr>
        </p:nvSpPr>
        <p:spPr>
          <a:xfrm>
            <a:off x="4105592"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5" name="Symbol zastępczy obrazu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6" name="Symbol zastępczy obrazu 2"/>
          <p:cNvSpPr>
            <a:spLocks noGrp="1"/>
          </p:cNvSpPr>
          <p:nvPr>
            <p:ph type="pic" idx="11"/>
          </p:nvPr>
        </p:nvSpPr>
        <p:spPr>
          <a:xfrm>
            <a:off x="4105592"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7" name="Symbol zastępczy obrazu 2"/>
          <p:cNvSpPr>
            <a:spLocks noGrp="1"/>
          </p:cNvSpPr>
          <p:nvPr>
            <p:ph type="pic" idx="12"/>
          </p:nvPr>
        </p:nvSpPr>
        <p:spPr>
          <a:xfrm>
            <a:off x="8211185"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2" name="Symbol zastępczy daty 1"/>
          <p:cNvSpPr>
            <a:spLocks noGrp="1"/>
          </p:cNvSpPr>
          <p:nvPr>
            <p:ph type="dt" sz="half" idx="15"/>
          </p:nvPr>
        </p:nvSpPr>
        <p:spPr/>
        <p:txBody>
          <a:bodyPr/>
          <a:lstStyle/>
          <a:p>
            <a:fld id="{03F41C87-7AD9-4845-A077-840E4A0F3F06}" type="datetimeFigureOut">
              <a:rPr lang="pl-PL" noProof="0" smtClean="0"/>
              <a:pPr/>
              <a:t>2017-01-30</a:t>
            </a:fld>
            <a:endParaRPr lang="pl-PL" noProof="0" dirty="0"/>
          </a:p>
        </p:txBody>
      </p:sp>
      <p:sp>
        <p:nvSpPr>
          <p:cNvPr id="4" name="Symbol zastępczy stopki 3"/>
          <p:cNvSpPr>
            <a:spLocks noGrp="1"/>
          </p:cNvSpPr>
          <p:nvPr>
            <p:ph type="ftr" sz="quarter" idx="16"/>
          </p:nvPr>
        </p:nvSpPr>
        <p:spPr/>
        <p:txBody>
          <a:bodyPr/>
          <a:lstStyle/>
          <a:p>
            <a:endParaRPr lang="pl-PL" noProof="0" dirty="0"/>
          </a:p>
        </p:txBody>
      </p:sp>
      <p:sp>
        <p:nvSpPr>
          <p:cNvPr id="10" name="Symbol zastępczy numeru slajdu 9"/>
          <p:cNvSpPr>
            <a:spLocks noGrp="1"/>
          </p:cNvSpPr>
          <p:nvPr>
            <p:ph type="sldNum" sz="quarter" idx="17"/>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4158735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raz z lewej z cytat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1" y="608076"/>
            <a:ext cx="6035040" cy="5641848"/>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4" name="Symbol zastępczy tekstu 3"/>
          <p:cNvSpPr>
            <a:spLocks noGrp="1"/>
          </p:cNvSpPr>
          <p:nvPr>
            <p:ph type="body" sz="half" idx="2"/>
          </p:nvPr>
        </p:nvSpPr>
        <p:spPr>
          <a:xfrm>
            <a:off x="6551613" y="1828800"/>
            <a:ext cx="5029200" cy="4038600"/>
          </a:xfrm>
        </p:spPr>
        <p:txBody>
          <a:bodyPr anchor="ctr">
            <a:normAutofit/>
          </a:bodyPr>
          <a:lstStyle>
            <a:lvl1pPr marL="128016" indent="-128016">
              <a:lnSpc>
                <a:spcPct val="110000"/>
              </a:lnSpc>
              <a:spcBef>
                <a:spcPts val="1800"/>
              </a:spcBef>
              <a:buNone/>
              <a:defRPr sz="2800"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6" name="Symbol zastępczy daty 5"/>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7" name="Symbol zastępczy stopki 6"/>
          <p:cNvSpPr>
            <a:spLocks noGrp="1"/>
          </p:cNvSpPr>
          <p:nvPr>
            <p:ph type="ftr" sz="quarter" idx="11"/>
          </p:nvPr>
        </p:nvSpPr>
        <p:spPr/>
        <p:txBody>
          <a:bodyPr/>
          <a:lstStyle/>
          <a:p>
            <a:endParaRPr lang="pl-PL" noProof="0" dirty="0"/>
          </a:p>
        </p:txBody>
      </p:sp>
      <p:sp>
        <p:nvSpPr>
          <p:cNvPr id="8" name="Symbol zastępczy numeru slajdu 7"/>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138773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raz z prawej z cytatem">
    <p:spTree>
      <p:nvGrpSpPr>
        <p:cNvPr id="1" name=""/>
        <p:cNvGrpSpPr/>
        <p:nvPr/>
      </p:nvGrpSpPr>
      <p:grpSpPr>
        <a:xfrm>
          <a:off x="0" y="0"/>
          <a:ext cx="0" cy="0"/>
          <a:chOff x="0" y="0"/>
          <a:chExt cx="0" cy="0"/>
        </a:xfrm>
      </p:grpSpPr>
      <p:sp>
        <p:nvSpPr>
          <p:cNvPr id="3" name="Symbol zastępczy obrazu 2"/>
          <p:cNvSpPr>
            <a:spLocks noGrp="1"/>
          </p:cNvSpPr>
          <p:nvPr>
            <p:ph type="pic" idx="1"/>
          </p:nvPr>
        </p:nvSpPr>
        <p:spPr>
          <a:xfrm>
            <a:off x="6153785"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noProof="0" dirty="0" smtClean="0"/>
              <a:t>Kliknij ikonę, aby dodać obraz</a:t>
            </a:r>
            <a:endParaRPr lang="pl-PL" noProof="0" dirty="0"/>
          </a:p>
        </p:txBody>
      </p:sp>
      <p:sp>
        <p:nvSpPr>
          <p:cNvPr id="4" name="Symbol zastępczy tekstu 3"/>
          <p:cNvSpPr>
            <a:spLocks noGrp="1"/>
          </p:cNvSpPr>
          <p:nvPr>
            <p:ph type="body" sz="half" idx="2"/>
          </p:nvPr>
        </p:nvSpPr>
        <p:spPr>
          <a:xfrm>
            <a:off x="608013" y="1828800"/>
            <a:ext cx="5029200" cy="4038600"/>
          </a:xfrm>
        </p:spPr>
        <p:txBody>
          <a:bodyPr anchor="ctr">
            <a:normAutofit/>
          </a:bodyPr>
          <a:lstStyle>
            <a:lvl1pPr marL="128016" indent="-128016">
              <a:lnSpc>
                <a:spcPct val="110000"/>
              </a:lnSpc>
              <a:spcBef>
                <a:spcPts val="1800"/>
              </a:spcBef>
              <a:buNone/>
              <a:defRPr sz="2800"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noProof="0" smtClean="0"/>
              <a:t>Kliknij, aby edytować style wzorca tekstu</a:t>
            </a:r>
          </a:p>
        </p:txBody>
      </p:sp>
      <p:sp>
        <p:nvSpPr>
          <p:cNvPr id="2" name="Symbol zastępczy daty 1"/>
          <p:cNvSpPr>
            <a:spLocks noGrp="1"/>
          </p:cNvSpPr>
          <p:nvPr>
            <p:ph type="dt" sz="half" idx="10"/>
          </p:nvPr>
        </p:nvSpPr>
        <p:spPr/>
        <p:txBody>
          <a:body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2620990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1522412" y="381000"/>
            <a:ext cx="9144002" cy="1219200"/>
          </a:xfrm>
          <a:prstGeom prst="rect">
            <a:avLst/>
          </a:prstGeom>
        </p:spPr>
        <p:txBody>
          <a:bodyPr vert="horz" lIns="91440" tIns="45720" rIns="91440" bIns="45720" rtlCol="0" anchor="b">
            <a:normAutofit/>
          </a:bodyPr>
          <a:lstStyle/>
          <a:p>
            <a:r>
              <a:rPr lang="pl-PL" noProof="0" dirty="0" smtClean="0"/>
              <a:t>Kliknij, aby edytować styl</a:t>
            </a:r>
            <a:endParaRPr lang="pl-PL" noProof="0" dirty="0"/>
          </a:p>
        </p:txBody>
      </p:sp>
      <p:sp>
        <p:nvSpPr>
          <p:cNvPr id="3" name="Symbol zastępczy tekstu 2"/>
          <p:cNvSpPr>
            <a:spLocks noGrp="1"/>
          </p:cNvSpPr>
          <p:nvPr>
            <p:ph type="body" idx="1"/>
          </p:nvPr>
        </p:nvSpPr>
        <p:spPr>
          <a:xfrm>
            <a:off x="1522412" y="1828800"/>
            <a:ext cx="9144002" cy="4419600"/>
          </a:xfrm>
          <a:prstGeom prst="rect">
            <a:avLst/>
          </a:prstGeom>
        </p:spPr>
        <p:txBody>
          <a:bodyPr vert="horz" lIns="91440" tIns="45720" rIns="91440" bIns="45720" rtlCol="0">
            <a:normAutofit/>
          </a:bodyPr>
          <a:lstStyle/>
          <a:p>
            <a:pPr lvl="0"/>
            <a:r>
              <a:rPr lang="pl-PL" noProof="0" dirty="0" smtClean="0"/>
              <a:t>Kliknij, aby edytować style wzorca tekstu</a:t>
            </a:r>
          </a:p>
          <a:p>
            <a:pPr lvl="1"/>
            <a:r>
              <a:rPr lang="pl-PL" noProof="0" dirty="0" smtClean="0"/>
              <a:t>Drugi poziom</a:t>
            </a:r>
          </a:p>
          <a:p>
            <a:pPr lvl="2"/>
            <a:r>
              <a:rPr lang="pl-PL" noProof="0" dirty="0" smtClean="0"/>
              <a:t>Trzeci poziom</a:t>
            </a:r>
          </a:p>
          <a:p>
            <a:pPr lvl="3"/>
            <a:r>
              <a:rPr lang="pl-PL" noProof="0" dirty="0" smtClean="0"/>
              <a:t>Czwarty poziom</a:t>
            </a:r>
          </a:p>
          <a:p>
            <a:pPr lvl="4"/>
            <a:r>
              <a:rPr lang="pl-PL" noProof="0" dirty="0" smtClean="0"/>
              <a:t>Piąty poziom</a:t>
            </a:r>
            <a:endParaRPr lang="pl-PL" noProof="0" dirty="0"/>
          </a:p>
        </p:txBody>
      </p:sp>
      <p:sp>
        <p:nvSpPr>
          <p:cNvPr id="4" name="Symbol zastępczy daty 3"/>
          <p:cNvSpPr>
            <a:spLocks noGrp="1"/>
          </p:cNvSpPr>
          <p:nvPr>
            <p:ph type="dt" sz="half" idx="2"/>
          </p:nvPr>
        </p:nvSpPr>
        <p:spPr>
          <a:xfrm>
            <a:off x="7770812" y="6400800"/>
            <a:ext cx="154865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pl-PL" noProof="0" smtClean="0"/>
              <a:pPr/>
              <a:t>2017-01-30</a:t>
            </a:fld>
            <a:endParaRPr lang="pl-PL" noProof="0" dirty="0"/>
          </a:p>
        </p:txBody>
      </p:sp>
      <p:sp>
        <p:nvSpPr>
          <p:cNvPr id="5" name="Symbol zastępczy stopki 4"/>
          <p:cNvSpPr>
            <a:spLocks noGrp="1"/>
          </p:cNvSpPr>
          <p:nvPr>
            <p:ph type="ftr" sz="quarter" idx="3"/>
          </p:nvPr>
        </p:nvSpPr>
        <p:spPr>
          <a:xfrm>
            <a:off x="1522412" y="6400800"/>
            <a:ext cx="5954834"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l-PL" noProof="0" dirty="0"/>
          </a:p>
        </p:txBody>
      </p:sp>
      <p:sp>
        <p:nvSpPr>
          <p:cNvPr id="6" name="Symbol zastępczy numeru slajdu 5"/>
          <p:cNvSpPr>
            <a:spLocks noGrp="1"/>
          </p:cNvSpPr>
          <p:nvPr>
            <p:ph type="sldNum" sz="quarter" idx="4"/>
          </p:nvPr>
        </p:nvSpPr>
        <p:spPr>
          <a:xfrm>
            <a:off x="9599612" y="6400800"/>
            <a:ext cx="1066802"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lang="pl-PL" noProof="0" smtClean="0"/>
              <a:pPr/>
              <a:t>‹#›</a:t>
            </a:fld>
            <a:endParaRPr lang="pl-PL" noProof="0" dirty="0"/>
          </a:p>
        </p:txBody>
      </p:sp>
    </p:spTree>
    <p:extLst>
      <p:ext uri="{BB962C8B-B14F-4D97-AF65-F5344CB8AC3E}">
        <p14:creationId xmlns=""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61" r:id="rId2"/>
    <p:sldLayoutId id="2147483668" r:id="rId3"/>
    <p:sldLayoutId id="2147483669" r:id="rId4"/>
    <p:sldLayoutId id="2147483670" r:id="rId5"/>
    <p:sldLayoutId id="2147483663" r:id="rId6"/>
    <p:sldLayoutId id="2147483667" r:id="rId7"/>
    <p:sldLayoutId id="2147483671" r:id="rId8"/>
    <p:sldLayoutId id="2147483672" r:id="rId9"/>
    <p:sldLayoutId id="2147483673" r:id="rId10"/>
    <p:sldLayoutId id="2147483674" r:id="rId11"/>
    <p:sldLayoutId id="2147483675" r:id="rId12"/>
    <p:sldLayoutId id="2147483676" r:id="rId13"/>
    <p:sldLayoutId id="2147483665" r:id="rId14"/>
    <p:sldLayoutId id="2147483677" r:id="rId15"/>
    <p:sldLayoutId id="2147483664" r:id="rId16"/>
    <p:sldLayoutId id="2147483678" r:id="rId17"/>
    <p:sldLayoutId id="2147483679" r:id="rId18"/>
    <p:sldLayoutId id="2147483662" r:id="rId19"/>
    <p:sldLayoutId id="2147483650"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1.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1.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01.jpeg"/><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xml"/><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tytuł 3"/>
          <p:cNvSpPr>
            <a:spLocks noGrp="1"/>
          </p:cNvSpPr>
          <p:nvPr>
            <p:ph type="subTitle" idx="1"/>
          </p:nvPr>
        </p:nvSpPr>
        <p:spPr>
          <a:xfrm>
            <a:off x="7308858" y="1500174"/>
            <a:ext cx="4343401" cy="762000"/>
          </a:xfrm>
        </p:spPr>
        <p:txBody>
          <a:bodyPr>
            <a:normAutofit/>
          </a:bodyPr>
          <a:lstStyle/>
          <a:p>
            <a:pPr marL="0" indent="0" algn="l">
              <a:lnSpc>
                <a:spcPct val="110000"/>
              </a:lnSpc>
              <a:spcBef>
                <a:spcPts val="0"/>
              </a:spcBef>
              <a:buNone/>
            </a:pPr>
            <a:r>
              <a:rPr lang="pl-PL" sz="2000" b="1" dirty="0" smtClean="0">
                <a:solidFill>
                  <a:srgbClr val="00B0F0"/>
                </a:solidFill>
              </a:rPr>
              <a:t>WARSZTATY  DLA UZDOLNIONYCH  PLASTYCZNIE DZIECI I DOROSŁYCH</a:t>
            </a:r>
          </a:p>
        </p:txBody>
      </p:sp>
      <p:sp>
        <p:nvSpPr>
          <p:cNvPr id="5" name="Symbol zastępczy tekstu 4"/>
          <p:cNvSpPr>
            <a:spLocks noGrp="1"/>
          </p:cNvSpPr>
          <p:nvPr>
            <p:ph type="body" sz="quarter" idx="11"/>
          </p:nvPr>
        </p:nvSpPr>
        <p:spPr>
          <a:xfrm>
            <a:off x="9952064" y="5572140"/>
            <a:ext cx="2000273" cy="838200"/>
          </a:xfrm>
        </p:spPr>
        <p:txBody>
          <a:bodyPr/>
          <a:lstStyle/>
          <a:p>
            <a:pPr marL="0" indent="0" algn="l" defTabSz="914400">
              <a:lnSpc>
                <a:spcPct val="85000"/>
              </a:lnSpc>
              <a:spcBef>
                <a:spcPts val="1800"/>
              </a:spcBef>
              <a:buNone/>
            </a:pPr>
            <a:r>
              <a:rPr lang="pl-PL" dirty="0" smtClean="0">
                <a:solidFill>
                  <a:srgbClr val="00B0F0"/>
                </a:solidFill>
                <a:latin typeface="Cambria"/>
              </a:rPr>
              <a:t>2016</a:t>
            </a:r>
            <a:endParaRPr lang="pl-PL" sz="4800" b="0" i="0" baseline="0" dirty="0">
              <a:solidFill>
                <a:srgbClr val="00B0F0"/>
              </a:solidFill>
              <a:latin typeface="Cambria"/>
              <a:ea typeface="+mn-ea"/>
              <a:cs typeface="+mn-cs"/>
            </a:endParaRPr>
          </a:p>
        </p:txBody>
      </p:sp>
      <p:pic>
        <p:nvPicPr>
          <p:cNvPr id="2" name="Obraz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9372" y="642918"/>
            <a:ext cx="6476731" cy="5210724"/>
          </a:xfrm>
          <a:prstGeom prst="rect">
            <a:avLst/>
          </a:prstGeom>
        </p:spPr>
      </p:pic>
      <p:sp>
        <p:nvSpPr>
          <p:cNvPr id="9" name="Prostokąt 8"/>
          <p:cNvSpPr/>
          <p:nvPr/>
        </p:nvSpPr>
        <p:spPr>
          <a:xfrm rot="20609476">
            <a:off x="7066462" y="4104399"/>
            <a:ext cx="5107794" cy="584775"/>
          </a:xfrm>
          <a:prstGeom prst="rect">
            <a:avLst/>
          </a:prstGeom>
        </p:spPr>
        <p:txBody>
          <a:bodyPr wrap="square">
            <a:spAutoFit/>
          </a:bodyPr>
          <a:lstStyle/>
          <a:p>
            <a:r>
              <a:rPr lang="pl-PL" sz="3200" dirty="0" smtClean="0">
                <a:solidFill>
                  <a:srgbClr val="FF0000"/>
                </a:solidFill>
                <a:latin typeface="Arial Black" pitchFamily="34" charset="0"/>
              </a:rPr>
              <a:t>K</a:t>
            </a:r>
            <a:r>
              <a:rPr lang="pl-PL" sz="3200" dirty="0" smtClean="0">
                <a:solidFill>
                  <a:srgbClr val="FFC000"/>
                </a:solidFill>
                <a:latin typeface="Arial Black" pitchFamily="34" charset="0"/>
              </a:rPr>
              <a:t>U</a:t>
            </a:r>
            <a:r>
              <a:rPr lang="pl-PL" sz="3200" dirty="0" smtClean="0">
                <a:solidFill>
                  <a:srgbClr val="FFFF00"/>
                </a:solidFill>
                <a:latin typeface="Arial Black" pitchFamily="34" charset="0"/>
              </a:rPr>
              <a:t>Ź</a:t>
            </a:r>
            <a:r>
              <a:rPr lang="pl-PL" sz="3200" dirty="0" smtClean="0">
                <a:solidFill>
                  <a:srgbClr val="00B050"/>
                </a:solidFill>
                <a:latin typeface="Arial Black" pitchFamily="34" charset="0"/>
              </a:rPr>
              <a:t>N</a:t>
            </a:r>
            <a:r>
              <a:rPr lang="pl-PL" sz="3200" dirty="0" smtClean="0">
                <a:solidFill>
                  <a:srgbClr val="00B0F0"/>
                </a:solidFill>
                <a:latin typeface="Arial Black" pitchFamily="34" charset="0"/>
              </a:rPr>
              <a:t>I</a:t>
            </a:r>
            <a:r>
              <a:rPr lang="pl-PL" sz="3200" dirty="0" smtClean="0">
                <a:solidFill>
                  <a:srgbClr val="0070C0"/>
                </a:solidFill>
                <a:latin typeface="Arial Black" pitchFamily="34" charset="0"/>
              </a:rPr>
              <a:t>A</a:t>
            </a:r>
            <a:r>
              <a:rPr lang="pl-PL" sz="3200" dirty="0" smtClean="0">
                <a:latin typeface="Arial Black" pitchFamily="34" charset="0"/>
              </a:rPr>
              <a:t> </a:t>
            </a:r>
            <a:r>
              <a:rPr lang="pl-PL" sz="3200" dirty="0" smtClean="0">
                <a:solidFill>
                  <a:srgbClr val="7030A0"/>
                </a:solidFill>
                <a:latin typeface="Arial Black" pitchFamily="34" charset="0"/>
              </a:rPr>
              <a:t>T</a:t>
            </a:r>
            <a:r>
              <a:rPr lang="pl-PL" sz="3200" dirty="0" smtClean="0">
                <a:solidFill>
                  <a:srgbClr val="FF0000"/>
                </a:solidFill>
                <a:latin typeface="Arial Black" pitchFamily="34" charset="0"/>
              </a:rPr>
              <a:t>A</a:t>
            </a:r>
            <a:r>
              <a:rPr lang="pl-PL" sz="3200" dirty="0" smtClean="0">
                <a:solidFill>
                  <a:srgbClr val="FF9900"/>
                </a:solidFill>
                <a:latin typeface="Arial Black" pitchFamily="34" charset="0"/>
              </a:rPr>
              <a:t>L</a:t>
            </a:r>
            <a:r>
              <a:rPr lang="pl-PL" sz="3200" dirty="0" smtClean="0">
                <a:solidFill>
                  <a:srgbClr val="FFFF00"/>
                </a:solidFill>
                <a:latin typeface="Arial Black" pitchFamily="34" charset="0"/>
              </a:rPr>
              <a:t>E</a:t>
            </a:r>
            <a:r>
              <a:rPr lang="pl-PL" sz="3200" dirty="0" smtClean="0">
                <a:solidFill>
                  <a:srgbClr val="00B050"/>
                </a:solidFill>
                <a:latin typeface="Arial Black" pitchFamily="34" charset="0"/>
              </a:rPr>
              <a:t>N</a:t>
            </a:r>
            <a:r>
              <a:rPr lang="pl-PL" sz="3200" dirty="0" smtClean="0">
                <a:solidFill>
                  <a:srgbClr val="00B0F0"/>
                </a:solidFill>
                <a:latin typeface="Arial Black" pitchFamily="34" charset="0"/>
              </a:rPr>
              <a:t>T</a:t>
            </a:r>
            <a:r>
              <a:rPr lang="pl-PL" sz="3200" dirty="0" smtClean="0">
                <a:solidFill>
                  <a:srgbClr val="0070C0"/>
                </a:solidFill>
                <a:latin typeface="Arial Black" pitchFamily="34" charset="0"/>
              </a:rPr>
              <a:t>Ó</a:t>
            </a:r>
            <a:r>
              <a:rPr lang="pl-PL" sz="3200" dirty="0" smtClean="0">
                <a:solidFill>
                  <a:srgbClr val="7030A0"/>
                </a:solidFill>
                <a:latin typeface="Arial Black" pitchFamily="34" charset="0"/>
              </a:rPr>
              <a:t>W</a:t>
            </a:r>
            <a:endParaRPr lang="pl-PL" sz="3200" dirty="0"/>
          </a:p>
        </p:txBody>
      </p:sp>
    </p:spTree>
    <p:extLst>
      <p:ext uri="{BB962C8B-B14F-4D97-AF65-F5344CB8AC3E}">
        <p14:creationId xmlns="" xmlns:p14="http://schemas.microsoft.com/office/powerpoint/2010/main" val="28089201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p:cNvPicPr>
            <a:picLocks noGrp="1" noChangeAspect="1"/>
          </p:cNvPicPr>
          <p:nvPr>
            <p:ph type="pic" idx="14"/>
          </p:nvPr>
        </p:nvPicPr>
        <p:blipFill>
          <a:blip r:embed="rId3" cstate="print">
            <a:extLst>
              <a:ext uri="{28A0092B-C50C-407E-A947-70E740481C1C}">
                <a14:useLocalDpi xmlns="" xmlns:a14="http://schemas.microsoft.com/office/drawing/2010/main" val="0"/>
              </a:ext>
            </a:extLst>
          </a:blip>
          <a:srcRect t="4030" b="4030"/>
          <a:stretch>
            <a:fillRect/>
          </a:stretch>
        </p:blipFill>
        <p:spPr/>
      </p:pic>
      <p:pic>
        <p:nvPicPr>
          <p:cNvPr id="5" name="Symbol zastępczy obrazu 4"/>
          <p:cNvPicPr>
            <a:picLocks noGrp="1" noChangeAspect="1"/>
          </p:cNvPicPr>
          <p:nvPr>
            <p:ph type="pic" idx="1"/>
          </p:nvPr>
        </p:nvPicPr>
        <p:blipFill>
          <a:blip r:embed="rId4" cstate="print">
            <a:extLst>
              <a:ext uri="{28A0092B-C50C-407E-A947-70E740481C1C}">
                <a14:useLocalDpi xmlns="" xmlns:a14="http://schemas.microsoft.com/office/drawing/2010/main" val="0"/>
              </a:ext>
            </a:extLst>
          </a:blip>
          <a:srcRect t="4030" b="4030"/>
          <a:stretch>
            <a:fillRect/>
          </a:stretch>
        </p:blipFill>
        <p:spPr/>
      </p:pic>
      <p:pic>
        <p:nvPicPr>
          <p:cNvPr id="6" name="Symbol zastępczy obrazu 5"/>
          <p:cNvPicPr>
            <a:picLocks noGrp="1" noChangeAspect="1"/>
          </p:cNvPicPr>
          <p:nvPr>
            <p:ph type="pic" idx="10"/>
          </p:nvPr>
        </p:nvPicPr>
        <p:blipFill>
          <a:blip r:embed="rId5" cstate="print">
            <a:extLst>
              <a:ext uri="{28A0092B-C50C-407E-A947-70E740481C1C}">
                <a14:useLocalDpi xmlns="" xmlns:a14="http://schemas.microsoft.com/office/drawing/2010/main" val="0"/>
              </a:ext>
            </a:extLst>
          </a:blip>
          <a:srcRect t="4030" b="4030"/>
          <a:stretch>
            <a:fillRect/>
          </a:stretch>
        </p:blipFill>
        <p:spPr/>
      </p:pic>
      <p:pic>
        <p:nvPicPr>
          <p:cNvPr id="19" name="Symbol zastępczy obrazu 18"/>
          <p:cNvPicPr>
            <a:picLocks noGrp="1" noChangeAspect="1"/>
          </p:cNvPicPr>
          <p:nvPr>
            <p:ph type="pic" idx="12"/>
          </p:nvPr>
        </p:nvPicPr>
        <p:blipFill>
          <a:blip r:embed="rId6" cstate="print">
            <a:extLst>
              <a:ext uri="{28A0092B-C50C-407E-A947-70E740481C1C}">
                <a14:useLocalDpi xmlns="" xmlns:a14="http://schemas.microsoft.com/office/drawing/2010/main" val="0"/>
              </a:ext>
            </a:extLst>
          </a:blip>
          <a:srcRect t="4030" b="4030"/>
          <a:stretch>
            <a:fillRect/>
          </a:stretch>
        </p:blipFill>
        <p:spPr/>
      </p:pic>
      <p:pic>
        <p:nvPicPr>
          <p:cNvPr id="18" name="Symbol zastępczy obrazu 17"/>
          <p:cNvPicPr>
            <a:picLocks noGrp="1" noChangeAspect="1"/>
          </p:cNvPicPr>
          <p:nvPr>
            <p:ph type="pic" idx="11"/>
          </p:nvPr>
        </p:nvPicPr>
        <p:blipFill>
          <a:blip r:embed="rId7" cstate="print">
            <a:extLst>
              <a:ext uri="{28A0092B-C50C-407E-A947-70E740481C1C}">
                <a14:useLocalDpi xmlns="" xmlns:a14="http://schemas.microsoft.com/office/drawing/2010/main" val="0"/>
              </a:ext>
            </a:extLst>
          </a:blip>
          <a:srcRect t="4030" b="4030"/>
          <a:stretch>
            <a:fillRect/>
          </a:stretch>
        </p:blipFill>
        <p:spPr/>
      </p:pic>
      <p:pic>
        <p:nvPicPr>
          <p:cNvPr id="21" name="Symbol zastępczy obrazu 20"/>
          <p:cNvPicPr>
            <a:picLocks noGrp="1" noChangeAspect="1"/>
          </p:cNvPicPr>
          <p:nvPr>
            <p:ph type="pic" idx="13"/>
          </p:nvPr>
        </p:nvPicPr>
        <p:blipFill>
          <a:blip r:embed="rId8" cstate="print">
            <a:extLst>
              <a:ext uri="{28A0092B-C50C-407E-A947-70E740481C1C}">
                <a14:useLocalDpi xmlns="" xmlns:a14="http://schemas.microsoft.com/office/drawing/2010/main" val="0"/>
              </a:ext>
            </a:extLst>
          </a:blip>
          <a:srcRect t="4030" b="4030"/>
          <a:stretch>
            <a:fillRect/>
          </a:stretch>
        </p:blipFill>
        <p:spPr/>
      </p:pic>
    </p:spTree>
    <p:extLst>
      <p:ext uri="{BB962C8B-B14F-4D97-AF65-F5344CB8AC3E}">
        <p14:creationId xmlns="" xmlns:p14="http://schemas.microsoft.com/office/powerpoint/2010/main" val="40177678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l="9861" r="9861"/>
          <a:stretch>
            <a:fillRect/>
          </a:stretch>
        </p:blipFill>
        <p:spPr>
          <a:xfrm rot="5400000">
            <a:off x="0" y="609600"/>
            <a:ext cx="6035040" cy="5638800"/>
          </a:xfrm>
        </p:spPr>
      </p:pic>
      <p:pic>
        <p:nvPicPr>
          <p:cNvPr id="3" name="Symbol zastępczy obrazu 2"/>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l="9861" r="9861"/>
          <a:stretch>
            <a:fillRect/>
          </a:stretch>
        </p:blipFill>
        <p:spPr>
          <a:xfrm rot="5400000">
            <a:off x="6153785" y="609600"/>
            <a:ext cx="6035040" cy="5638800"/>
          </a:xfrm>
        </p:spPr>
      </p:pic>
    </p:spTree>
    <p:extLst>
      <p:ext uri="{BB962C8B-B14F-4D97-AF65-F5344CB8AC3E}">
        <p14:creationId xmlns="" xmlns:p14="http://schemas.microsoft.com/office/powerpoint/2010/main" val="14405557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Desktop\umowy, rachunki KUŹNIA\czesia.jpg"/>
          <p:cNvPicPr>
            <a:picLocks noGrp="1" noChangeAspect="1" noChangeArrowheads="1"/>
          </p:cNvPicPr>
          <p:nvPr>
            <p:ph type="pic" idx="10"/>
          </p:nvPr>
        </p:nvPicPr>
        <p:blipFill>
          <a:blip r:embed="rId2"/>
          <a:srcRect l="8728" r="8728"/>
          <a:stretch>
            <a:fillRect/>
          </a:stretch>
        </p:blipFill>
        <p:spPr bwMode="auto">
          <a:prstGeom prst="rect">
            <a:avLst/>
          </a:prstGeom>
          <a:noFill/>
        </p:spPr>
      </p:pic>
      <p:pic>
        <p:nvPicPr>
          <p:cNvPr id="5" name="Picture 5" descr="DSC_0005"/>
          <p:cNvPicPr>
            <a:picLocks noGrp="1" noChangeAspect="1" noChangeArrowheads="1"/>
          </p:cNvPicPr>
          <p:nvPr>
            <p:ph type="pic" idx="1"/>
          </p:nvPr>
        </p:nvPicPr>
        <p:blipFill>
          <a:blip r:embed="rId3" cstate="print"/>
          <a:srcRect l="14321" r="14321"/>
          <a:stretch>
            <a:fillRect/>
          </a:stretch>
        </p:blipFill>
        <p:spPr bwMode="auto">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84324" y="609600"/>
            <a:ext cx="6035040" cy="5638800"/>
          </a:xfrm>
        </p:spPr>
      </p:pic>
    </p:spTree>
    <p:extLst>
      <p:ext uri="{BB962C8B-B14F-4D97-AF65-F5344CB8AC3E}">
        <p14:creationId xmlns="" xmlns:p14="http://schemas.microsoft.com/office/powerpoint/2010/main" val="20090094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p:cNvPicPr>
            <a:picLocks noGrp="1" noChangeAspect="1"/>
          </p:cNvPicPr>
          <p:nvPr>
            <p:ph type="pic" idx="13"/>
          </p:nvPr>
        </p:nvPicPr>
        <p:blipFill>
          <a:blip r:embed="rId2" cstate="print">
            <a:extLst>
              <a:ext uri="{28A0092B-C50C-407E-A947-70E740481C1C}">
                <a14:useLocalDpi xmlns="" xmlns:a14="http://schemas.microsoft.com/office/drawing/2010/main" val="0"/>
              </a:ext>
            </a:extLst>
          </a:blip>
          <a:srcRect t="4030" b="4030"/>
          <a:stretch>
            <a:fillRect/>
          </a:stretch>
        </p:blipFill>
        <p:spPr/>
      </p:pic>
      <p:pic>
        <p:nvPicPr>
          <p:cNvPr id="11" name="Symbol zastępczy obrazu 10"/>
          <p:cNvPicPr>
            <a:picLocks noGrp="1" noChangeAspect="1"/>
          </p:cNvPicPr>
          <p:nvPr>
            <p:ph type="pic" idx="14"/>
          </p:nvPr>
        </p:nvPicPr>
        <p:blipFill>
          <a:blip r:embed="rId3" cstate="print">
            <a:extLst>
              <a:ext uri="{28A0092B-C50C-407E-A947-70E740481C1C}">
                <a14:useLocalDpi xmlns="" xmlns:a14="http://schemas.microsoft.com/office/drawing/2010/main" val="0"/>
              </a:ext>
            </a:extLst>
          </a:blip>
          <a:srcRect t="4030" b="4030"/>
          <a:stretch>
            <a:fillRect/>
          </a:stretch>
        </p:blipFill>
        <p:spPr/>
      </p:pic>
      <p:pic>
        <p:nvPicPr>
          <p:cNvPr id="9" name="Symbol zastępczy obrazu 8"/>
          <p:cNvPicPr>
            <a:picLocks noGrp="1" noChangeAspect="1"/>
          </p:cNvPicPr>
          <p:nvPr>
            <p:ph type="pic" idx="1"/>
          </p:nvPr>
        </p:nvPicPr>
        <p:blipFill>
          <a:blip r:embed="rId4" cstate="print">
            <a:extLst>
              <a:ext uri="{28A0092B-C50C-407E-A947-70E740481C1C}">
                <a14:useLocalDpi xmlns="" xmlns:a14="http://schemas.microsoft.com/office/drawing/2010/main" val="0"/>
              </a:ext>
            </a:extLst>
          </a:blip>
          <a:srcRect t="4030" b="4030"/>
          <a:stretch>
            <a:fillRect/>
          </a:stretch>
        </p:blipFill>
        <p:spPr/>
      </p:pic>
      <p:pic>
        <p:nvPicPr>
          <p:cNvPr id="10" name="Symbol zastępczy obrazu 9"/>
          <p:cNvPicPr>
            <a:picLocks noGrp="1" noChangeAspect="1"/>
          </p:cNvPicPr>
          <p:nvPr>
            <p:ph type="pic" idx="10"/>
          </p:nvPr>
        </p:nvPicPr>
        <p:blipFill>
          <a:blip r:embed="rId5" cstate="print">
            <a:extLst>
              <a:ext uri="{28A0092B-C50C-407E-A947-70E740481C1C}">
                <a14:useLocalDpi xmlns="" xmlns:a14="http://schemas.microsoft.com/office/drawing/2010/main" val="0"/>
              </a:ext>
            </a:extLst>
          </a:blip>
          <a:srcRect t="4030" b="4030"/>
          <a:stretch>
            <a:fillRect/>
          </a:stretch>
        </p:blipFill>
        <p:spPr/>
      </p:pic>
      <p:pic>
        <p:nvPicPr>
          <p:cNvPr id="12" name="Symbol zastępczy obrazu 11"/>
          <p:cNvPicPr>
            <a:picLocks noGrp="1" noChangeAspect="1"/>
          </p:cNvPicPr>
          <p:nvPr>
            <p:ph type="pic" idx="11"/>
          </p:nvPr>
        </p:nvPicPr>
        <p:blipFill>
          <a:blip r:embed="rId6" cstate="print">
            <a:extLst>
              <a:ext uri="{28A0092B-C50C-407E-A947-70E740481C1C}">
                <a14:useLocalDpi xmlns="" xmlns:a14="http://schemas.microsoft.com/office/drawing/2010/main" val="0"/>
              </a:ext>
            </a:extLst>
          </a:blip>
          <a:srcRect t="4030" b="4030"/>
          <a:stretch>
            <a:fillRect/>
          </a:stretch>
        </p:blipFill>
        <p:spPr/>
      </p:pic>
      <p:pic>
        <p:nvPicPr>
          <p:cNvPr id="13" name="Symbol zastępczy obrazu 12"/>
          <p:cNvPicPr>
            <a:picLocks noGrp="1" noChangeAspect="1"/>
          </p:cNvPicPr>
          <p:nvPr>
            <p:ph type="pic" idx="12"/>
          </p:nvPr>
        </p:nvPicPr>
        <p:blipFill>
          <a:blip r:embed="rId7" cstate="print">
            <a:extLst>
              <a:ext uri="{28A0092B-C50C-407E-A947-70E740481C1C}">
                <a14:useLocalDpi xmlns="" xmlns:a14="http://schemas.microsoft.com/office/drawing/2010/main" val="0"/>
              </a:ext>
            </a:extLst>
          </a:blip>
          <a:srcRect t="4030" b="4030"/>
          <a:stretch>
            <a:fillRect/>
          </a:stretch>
        </p:blipFill>
        <p:spPr/>
      </p:pic>
    </p:spTree>
    <p:extLst>
      <p:ext uri="{BB962C8B-B14F-4D97-AF65-F5344CB8AC3E}">
        <p14:creationId xmlns="" xmlns:p14="http://schemas.microsoft.com/office/powerpoint/2010/main" val="3021473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7" name="Symbol zastępczy obrazu 6"/>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26391612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LL\Desktop\umowy, rachunki KUŹNIA\DSC_0001.JPG"/>
          <p:cNvPicPr>
            <a:picLocks noGrp="1" noChangeAspect="1" noChangeArrowheads="1"/>
          </p:cNvPicPr>
          <p:nvPr>
            <p:ph type="pic" idx="1"/>
          </p:nvPr>
        </p:nvPicPr>
        <p:blipFill>
          <a:blip r:embed="rId2" cstate="print"/>
          <a:srcRect l="14321" r="14321"/>
          <a:stretch>
            <a:fillRect/>
          </a:stretch>
        </p:blipFill>
        <p:spPr bwMode="auto">
          <a:prstGeom prst="rect">
            <a:avLst/>
          </a:prstGeom>
          <a:noFill/>
        </p:spPr>
      </p:pic>
      <p:pic>
        <p:nvPicPr>
          <p:cNvPr id="5" name="Picture 4" descr="C:\Users\DELL\Desktop\umowy, rachunki KUŹNIA\DSC_0121.JPG"/>
          <p:cNvPicPr>
            <a:picLocks noGrp="1" noChangeAspect="1" noChangeArrowheads="1"/>
          </p:cNvPicPr>
          <p:nvPr>
            <p:ph type="pic" idx="10"/>
          </p:nvPr>
        </p:nvPicPr>
        <p:blipFill>
          <a:blip r:embed="rId3" cstate="print"/>
          <a:srcRect l="14321" r="14321"/>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p:cNvPicPr>
            <a:picLocks noGrp="1" noChangeAspect="1"/>
          </p:cNvPicPr>
          <p:nvPr>
            <p:ph type="pic" idx="13"/>
          </p:nvPr>
        </p:nvPicPr>
        <p:blipFill>
          <a:blip r:embed="rId2" cstate="print">
            <a:extLst>
              <a:ext uri="{28A0092B-C50C-407E-A947-70E740481C1C}">
                <a14:useLocalDpi xmlns="" xmlns:a14="http://schemas.microsoft.com/office/drawing/2010/main" val="0"/>
              </a:ext>
            </a:extLst>
          </a:blip>
          <a:srcRect t="4030" b="4030"/>
          <a:stretch>
            <a:fillRect/>
          </a:stretch>
        </p:blipFill>
        <p:spPr/>
      </p:pic>
      <p:pic>
        <p:nvPicPr>
          <p:cNvPr id="11" name="Symbol zastępczy obrazu 10"/>
          <p:cNvPicPr>
            <a:picLocks noGrp="1" noChangeAspect="1"/>
          </p:cNvPicPr>
          <p:nvPr>
            <p:ph type="pic" idx="14"/>
          </p:nvPr>
        </p:nvPicPr>
        <p:blipFill>
          <a:blip r:embed="rId3" cstate="print">
            <a:extLst>
              <a:ext uri="{28A0092B-C50C-407E-A947-70E740481C1C}">
                <a14:useLocalDpi xmlns="" xmlns:a14="http://schemas.microsoft.com/office/drawing/2010/main" val="0"/>
              </a:ext>
            </a:extLst>
          </a:blip>
          <a:srcRect t="4030" b="4030"/>
          <a:stretch>
            <a:fillRect/>
          </a:stretch>
        </p:blipFill>
        <p:spPr/>
      </p:pic>
      <p:pic>
        <p:nvPicPr>
          <p:cNvPr id="9" name="Symbol zastępczy obrazu 8"/>
          <p:cNvPicPr>
            <a:picLocks noGrp="1" noChangeAspect="1"/>
          </p:cNvPicPr>
          <p:nvPr>
            <p:ph type="pic" idx="1"/>
          </p:nvPr>
        </p:nvPicPr>
        <p:blipFill>
          <a:blip r:embed="rId4" cstate="print">
            <a:extLst>
              <a:ext uri="{28A0092B-C50C-407E-A947-70E740481C1C}">
                <a14:useLocalDpi xmlns="" xmlns:a14="http://schemas.microsoft.com/office/drawing/2010/main" val="0"/>
              </a:ext>
            </a:extLst>
          </a:blip>
          <a:srcRect t="4030" b="4030"/>
          <a:stretch>
            <a:fillRect/>
          </a:stretch>
        </p:blipFill>
        <p:spPr/>
      </p:pic>
      <p:pic>
        <p:nvPicPr>
          <p:cNvPr id="10" name="Symbol zastępczy obrazu 9"/>
          <p:cNvPicPr>
            <a:picLocks noGrp="1" noChangeAspect="1"/>
          </p:cNvPicPr>
          <p:nvPr>
            <p:ph type="pic" idx="10"/>
          </p:nvPr>
        </p:nvPicPr>
        <p:blipFill>
          <a:blip r:embed="rId5" cstate="print">
            <a:extLst>
              <a:ext uri="{28A0092B-C50C-407E-A947-70E740481C1C}">
                <a14:useLocalDpi xmlns="" xmlns:a14="http://schemas.microsoft.com/office/drawing/2010/main" val="0"/>
              </a:ext>
            </a:extLst>
          </a:blip>
          <a:srcRect t="4030" b="4030"/>
          <a:stretch>
            <a:fillRect/>
          </a:stretch>
        </p:blipFill>
        <p:spPr/>
      </p:pic>
      <p:pic>
        <p:nvPicPr>
          <p:cNvPr id="15" name="Symbol zastępczy obrazu 14"/>
          <p:cNvPicPr>
            <a:picLocks noGrp="1" noChangeAspect="1"/>
          </p:cNvPicPr>
          <p:nvPr>
            <p:ph type="pic" idx="12"/>
          </p:nvPr>
        </p:nvPicPr>
        <p:blipFill>
          <a:blip r:embed="rId6" cstate="print">
            <a:extLst>
              <a:ext uri="{28A0092B-C50C-407E-A947-70E740481C1C}">
                <a14:useLocalDpi xmlns="" xmlns:a14="http://schemas.microsoft.com/office/drawing/2010/main" val="0"/>
              </a:ext>
            </a:extLst>
          </a:blip>
          <a:srcRect t="4030" b="4030"/>
          <a:stretch>
            <a:fillRect/>
          </a:stretch>
        </p:blipFill>
        <p:spPr/>
      </p:pic>
      <p:pic>
        <p:nvPicPr>
          <p:cNvPr id="14" name="Symbol zastępczy obrazu 13"/>
          <p:cNvPicPr>
            <a:picLocks noGrp="1" noChangeAspect="1"/>
          </p:cNvPicPr>
          <p:nvPr>
            <p:ph type="pic" idx="11"/>
          </p:nvPr>
        </p:nvPicPr>
        <p:blipFill>
          <a:blip r:embed="rId7" cstate="print">
            <a:extLst>
              <a:ext uri="{28A0092B-C50C-407E-A947-70E740481C1C}">
                <a14:useLocalDpi xmlns="" xmlns:a14="http://schemas.microsoft.com/office/drawing/2010/main" val="0"/>
              </a:ext>
            </a:extLst>
          </a:blip>
          <a:srcRect t="4030" b="4030"/>
          <a:stretch>
            <a:fillRect/>
          </a:stretch>
        </p:blipFill>
        <p:spPr/>
      </p:pic>
    </p:spTree>
    <p:extLst>
      <p:ext uri="{BB962C8B-B14F-4D97-AF65-F5344CB8AC3E}">
        <p14:creationId xmlns="" xmlns:p14="http://schemas.microsoft.com/office/powerpoint/2010/main" val="18542090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5400000">
            <a:off x="868" y="602497"/>
            <a:ext cx="6008589" cy="5614086"/>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32944822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DELL\Desktop\umowy, rachunki KUŹNIA\A.Rutkiewicz.JPG"/>
          <p:cNvPicPr>
            <a:picLocks noGrp="1" noChangeAspect="1" noChangeArrowheads="1"/>
          </p:cNvPicPr>
          <p:nvPr>
            <p:ph type="pic" idx="1"/>
          </p:nvPr>
        </p:nvPicPr>
        <p:blipFill>
          <a:blip r:embed="rId2" cstate="print"/>
          <a:srcRect l="14321" r="14321"/>
          <a:stretch>
            <a:fillRect/>
          </a:stretch>
        </p:blipFill>
        <p:spPr bwMode="auto">
          <a:prstGeom prst="rect">
            <a:avLst/>
          </a:prstGeom>
          <a:noFill/>
        </p:spPr>
      </p:pic>
      <p:pic>
        <p:nvPicPr>
          <p:cNvPr id="5" name="Picture 3" descr="C:\Users\DELL\Desktop\umowy, rachunki KUŹNIA\DSC_0038.JPG"/>
          <p:cNvPicPr>
            <a:picLocks noGrp="1" noChangeAspect="1" noChangeArrowheads="1"/>
          </p:cNvPicPr>
          <p:nvPr>
            <p:ph type="pic" idx="10"/>
          </p:nvPr>
        </p:nvPicPr>
        <p:blipFill>
          <a:blip r:embed="rId3" cstate="print"/>
          <a:srcRect l="14321" r="14321"/>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79372" y="500042"/>
            <a:ext cx="11287204" cy="6000791"/>
          </a:xfrm>
        </p:spPr>
        <p:txBody>
          <a:bodyPr>
            <a:normAutofit fontScale="90000"/>
          </a:bodyPr>
          <a:lstStyle/>
          <a:p>
            <a:pPr algn="ctr"/>
            <a:r>
              <a:rPr lang="pl-PL" dirty="0" smtClean="0">
                <a:solidFill>
                  <a:srgbClr val="00B0F0"/>
                </a:solidFill>
              </a:rPr>
              <a:t>Projekt współfinansowany przez Gminę Miejską Ostróda</a:t>
            </a:r>
            <a:br>
              <a:rPr lang="pl-PL" dirty="0" smtClean="0">
                <a:solidFill>
                  <a:srgbClr val="00B0F0"/>
                </a:solidFill>
              </a:rPr>
            </a:br>
            <a:r>
              <a:rPr lang="pl-PL" dirty="0" smtClean="0">
                <a:solidFill>
                  <a:srgbClr val="00B0F0"/>
                </a:solidFill>
              </a:rPr>
              <a:t> </a:t>
            </a:r>
            <a:br>
              <a:rPr lang="pl-PL" dirty="0" smtClean="0">
                <a:solidFill>
                  <a:srgbClr val="00B0F0"/>
                </a:solidFill>
              </a:rPr>
            </a:br>
            <a:r>
              <a:rPr lang="pl-PL" dirty="0" smtClean="0">
                <a:solidFill>
                  <a:srgbClr val="00B0F0"/>
                </a:solidFill>
              </a:rPr>
              <a:t>został zrealizowany przez </a:t>
            </a:r>
            <a:br>
              <a:rPr lang="pl-PL" dirty="0" smtClean="0">
                <a:solidFill>
                  <a:srgbClr val="00B0F0"/>
                </a:solidFill>
              </a:rPr>
            </a:br>
            <a:r>
              <a:rPr lang="pl-PL" dirty="0" smtClean="0">
                <a:solidFill>
                  <a:srgbClr val="00B0F0"/>
                </a:solidFill>
              </a:rPr>
              <a:t>Klub Plastyka Amatora</a:t>
            </a:r>
            <a:r>
              <a:rPr lang="pl-PL" dirty="0" smtClean="0"/>
              <a:t/>
            </a:r>
            <a:br>
              <a:rPr lang="pl-PL" dirty="0" smtClean="0"/>
            </a:br>
            <a:r>
              <a:rPr lang="pl-PL" dirty="0" smtClean="0"/>
              <a:t/>
            </a:r>
            <a:br>
              <a:rPr lang="pl-PL" dirty="0" smtClean="0"/>
            </a:br>
            <a:endParaRPr lang="pl-PL" dirty="0"/>
          </a:p>
        </p:txBody>
      </p:sp>
      <p:pic>
        <p:nvPicPr>
          <p:cNvPr id="4" name="Symbol zastępczy obrazu 4" descr="logo-motylek.jpg"/>
          <p:cNvPicPr>
            <a:picLocks noChangeAspect="1"/>
          </p:cNvPicPr>
          <p:nvPr/>
        </p:nvPicPr>
        <p:blipFill>
          <a:blip r:embed="rId2" cstate="print"/>
          <a:srcRect t="4322" b="4322"/>
          <a:stretch>
            <a:fillRect/>
          </a:stretch>
        </p:blipFill>
        <p:spPr>
          <a:xfrm>
            <a:off x="10309254" y="5500702"/>
            <a:ext cx="1684676" cy="1176326"/>
          </a:xfrm>
          <a:prstGeom prst="rect">
            <a:avLst/>
          </a:prstGeom>
        </p:spPr>
      </p:pic>
      <p:pic>
        <p:nvPicPr>
          <p:cNvPr id="5" name="Picture 2" descr="E:\Klub Plastyka Amatora\logo,LISTAczłonków\herb_miasta_maly_format.png"/>
          <p:cNvPicPr>
            <a:picLocks noChangeAspect="1" noChangeArrowheads="1"/>
          </p:cNvPicPr>
          <p:nvPr/>
        </p:nvPicPr>
        <p:blipFill>
          <a:blip r:embed="rId3"/>
          <a:srcRect/>
          <a:stretch>
            <a:fillRect/>
          </a:stretch>
        </p:blipFill>
        <p:spPr bwMode="auto">
          <a:xfrm>
            <a:off x="450810" y="5000636"/>
            <a:ext cx="1428760" cy="171451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21406"/>
            <a:ext cx="6022404" cy="5626994"/>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32752938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82930" y="605342"/>
            <a:ext cx="6112991" cy="5711633"/>
          </a:xfrm>
        </p:spPr>
      </p:pic>
      <p:pic>
        <p:nvPicPr>
          <p:cNvPr id="7" name="Symbol zastępczy obrazu 6"/>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a:off x="6022404" y="471700"/>
            <a:ext cx="6048672" cy="6045954"/>
          </a:xfrm>
        </p:spPr>
      </p:pic>
    </p:spTree>
    <p:extLst>
      <p:ext uri="{BB962C8B-B14F-4D97-AF65-F5344CB8AC3E}">
        <p14:creationId xmlns="" xmlns:p14="http://schemas.microsoft.com/office/powerpoint/2010/main" val="13602111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C_0043"/>
          <p:cNvPicPr>
            <a:picLocks noGrp="1" noChangeAspect="1" noChangeArrowheads="1"/>
          </p:cNvPicPr>
          <p:nvPr>
            <p:ph type="pic" idx="10"/>
          </p:nvPr>
        </p:nvPicPr>
        <p:blipFill>
          <a:blip r:embed="rId2" cstate="print"/>
          <a:srcRect l="14321" r="14321"/>
          <a:stretch>
            <a:fillRect/>
          </a:stretch>
        </p:blipFill>
        <p:spPr bwMode="auto">
          <a:prstGeom prst="rect">
            <a:avLst/>
          </a:prstGeom>
          <a:noFill/>
          <a:ln w="9525">
            <a:noFill/>
            <a:miter lim="800000"/>
            <a:headEnd/>
            <a:tailEnd/>
          </a:ln>
        </p:spPr>
      </p:pic>
      <p:pic>
        <p:nvPicPr>
          <p:cNvPr id="5" name="Picture 2" descr="C:\Users\DELL\Desktop\umowy, rachunki KUŹNIA\DSC_0036.JPG"/>
          <p:cNvPicPr>
            <a:picLocks noGrp="1" noChangeAspect="1" noChangeArrowheads="1"/>
          </p:cNvPicPr>
          <p:nvPr>
            <p:ph type="pic" idx="1"/>
          </p:nvPr>
        </p:nvPicPr>
        <p:blipFill>
          <a:blip r:embed="rId3" cstate="print"/>
          <a:srcRect l="14321" r="14321"/>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ymbol zastępczy obrazu 18"/>
          <p:cNvPicPr>
            <a:picLocks noGrp="1" noChangeAspect="1"/>
          </p:cNvPicPr>
          <p:nvPr>
            <p:ph type="pic" idx="13"/>
          </p:nvPr>
        </p:nvPicPr>
        <p:blipFill>
          <a:blip r:embed="rId3" cstate="print">
            <a:extLst>
              <a:ext uri="{28A0092B-C50C-407E-A947-70E740481C1C}">
                <a14:useLocalDpi xmlns="" xmlns:a14="http://schemas.microsoft.com/office/drawing/2010/main" val="0"/>
              </a:ext>
            </a:extLst>
          </a:blip>
          <a:srcRect t="2104" b="2104"/>
          <a:stretch>
            <a:fillRect/>
          </a:stretch>
        </p:blipFill>
        <p:spPr>
          <a:xfrm>
            <a:off x="549796" y="1124744"/>
            <a:ext cx="5443144" cy="3910608"/>
          </a:xfrm>
        </p:spPr>
      </p:pic>
      <p:pic>
        <p:nvPicPr>
          <p:cNvPr id="21" name="Symbol zastępczy obrazu 20"/>
          <p:cNvPicPr>
            <a:picLocks noGrp="1" noChangeAspect="1"/>
          </p:cNvPicPr>
          <p:nvPr>
            <p:ph type="pic" idx="1"/>
          </p:nvPr>
        </p:nvPicPr>
        <p:blipFill>
          <a:blip r:embed="rId4" cstate="print">
            <a:extLst>
              <a:ext uri="{28A0092B-C50C-407E-A947-70E740481C1C}">
                <a14:useLocalDpi xmlns="" xmlns:a14="http://schemas.microsoft.com/office/drawing/2010/main" val="0"/>
              </a:ext>
            </a:extLst>
          </a:blip>
          <a:srcRect l="6638" r="6638"/>
          <a:stretch>
            <a:fillRect/>
          </a:stretch>
        </p:blipFill>
        <p:spPr>
          <a:xfrm>
            <a:off x="6454452" y="667780"/>
            <a:ext cx="5491917" cy="4824536"/>
          </a:xfrm>
        </p:spPr>
      </p:pic>
    </p:spTree>
    <p:extLst>
      <p:ext uri="{BB962C8B-B14F-4D97-AF65-F5344CB8AC3E}">
        <p14:creationId xmlns="" xmlns:p14="http://schemas.microsoft.com/office/powerpoint/2010/main" val="19480186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dirty="0"/>
          </a:p>
        </p:txBody>
      </p:sp>
      <p:sp>
        <p:nvSpPr>
          <p:cNvPr id="4" name="Symbol zastępczy tekstu 3"/>
          <p:cNvSpPr>
            <a:spLocks noGrp="1"/>
          </p:cNvSpPr>
          <p:nvPr>
            <p:ph type="body" sz="half" idx="2"/>
          </p:nvPr>
        </p:nvSpPr>
        <p:spPr/>
        <p:txBody>
          <a:bodyPr>
            <a:normAutofit/>
          </a:bodyPr>
          <a:lstStyle/>
          <a:p>
            <a:r>
              <a:rPr lang="pl-PL" dirty="0" smtClean="0"/>
              <a:t>mmmmm</a:t>
            </a:r>
            <a:endParaRPr lang="pl-PL" dirty="0"/>
          </a:p>
        </p:txBody>
      </p:sp>
      <p:pic>
        <p:nvPicPr>
          <p:cNvPr id="9" name="Symbol zastępczy obrazu 8"/>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4435" b="4435"/>
          <a:stretch>
            <a:fillRect/>
          </a:stretch>
        </p:blipFill>
        <p:spPr>
          <a:xfrm rot="16200000">
            <a:off x="316650" y="997847"/>
            <a:ext cx="6442957" cy="4824537"/>
          </a:xfrm>
        </p:spPr>
      </p:pic>
      <p:pic>
        <p:nvPicPr>
          <p:cNvPr id="13" name="Symbol zastępczy obrazu 12"/>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1146" b="1146"/>
          <a:stretch>
            <a:fillRect/>
          </a:stretch>
        </p:blipFill>
        <p:spPr>
          <a:xfrm rot="16200000">
            <a:off x="5779440" y="1151680"/>
            <a:ext cx="6504172" cy="4578084"/>
          </a:xfrm>
        </p:spPr>
      </p:pic>
    </p:spTree>
    <p:extLst>
      <p:ext uri="{BB962C8B-B14F-4D97-AF65-F5344CB8AC3E}">
        <p14:creationId xmlns="" xmlns:p14="http://schemas.microsoft.com/office/powerpoint/2010/main" val="13449418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dirty="0"/>
          </a:p>
        </p:txBody>
      </p:sp>
      <p:sp>
        <p:nvSpPr>
          <p:cNvPr id="4" name="Symbol zastępczy tekstu 3"/>
          <p:cNvSpPr>
            <a:spLocks noGrp="1"/>
          </p:cNvSpPr>
          <p:nvPr>
            <p:ph type="body" sz="half" idx="2"/>
          </p:nvPr>
        </p:nvSpPr>
        <p:spPr/>
        <p:txBody>
          <a:bodyPr>
            <a:normAutofit/>
          </a:bodyPr>
          <a:lstStyle/>
          <a:p>
            <a:endParaRPr lang="pl-PL" dirty="0"/>
          </a:p>
        </p:txBody>
      </p:sp>
      <p:pic>
        <p:nvPicPr>
          <p:cNvPr id="10" name="Symbol zastępczy obrazu 9"/>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l="253" r="253"/>
          <a:stretch>
            <a:fillRect/>
          </a:stretch>
        </p:blipFill>
        <p:spPr>
          <a:xfrm>
            <a:off x="189756" y="609600"/>
            <a:ext cx="7480300" cy="5638800"/>
          </a:xfrm>
        </p:spPr>
      </p:pic>
      <p:pic>
        <p:nvPicPr>
          <p:cNvPr id="15" name="Symbol zastępczy obrazu 14"/>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10537" b="10537"/>
          <a:stretch>
            <a:fillRect/>
          </a:stretch>
        </p:blipFill>
        <p:spPr>
          <a:xfrm rot="16200000">
            <a:off x="7143828" y="1764491"/>
            <a:ext cx="5638799" cy="3329015"/>
          </a:xfrm>
        </p:spPr>
      </p:pic>
    </p:spTree>
    <p:extLst>
      <p:ext uri="{BB962C8B-B14F-4D97-AF65-F5344CB8AC3E}">
        <p14:creationId xmlns="" xmlns:p14="http://schemas.microsoft.com/office/powerpoint/2010/main" val="1539296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umowy, rachunki KUŹNIA\SDC11965.JPG"/>
          <p:cNvPicPr>
            <a:picLocks noGrp="1" noChangeAspect="1" noChangeArrowheads="1"/>
          </p:cNvPicPr>
          <p:nvPr>
            <p:ph type="pic" idx="10"/>
          </p:nvPr>
        </p:nvPicPr>
        <p:blipFill>
          <a:blip r:embed="rId2" cstate="print"/>
          <a:srcRect l="9861" r="9861"/>
          <a:stretch>
            <a:fillRect/>
          </a:stretch>
        </p:blipFill>
        <p:spPr bwMode="auto">
          <a:prstGeom prst="rect">
            <a:avLst/>
          </a:prstGeom>
          <a:noFill/>
        </p:spPr>
      </p:pic>
      <p:pic>
        <p:nvPicPr>
          <p:cNvPr id="5" name="Picture 2" descr="C:\Users\DELL\Desktop\umowy, rachunki KUŹNIA\SDC11951.JPG"/>
          <p:cNvPicPr>
            <a:picLocks noGrp="1" noChangeAspect="1" noChangeArrowheads="1"/>
          </p:cNvPicPr>
          <p:nvPr>
            <p:ph type="pic" idx="1"/>
          </p:nvPr>
        </p:nvPicPr>
        <p:blipFill>
          <a:blip r:embed="rId3" cstate="print"/>
          <a:srcRect t="14966" b="14966"/>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5400000">
            <a:off x="6153785" y="609600"/>
            <a:ext cx="6035040" cy="5638800"/>
          </a:xfrm>
        </p:spPr>
      </p:pic>
    </p:spTree>
    <p:extLst>
      <p:ext uri="{BB962C8B-B14F-4D97-AF65-F5344CB8AC3E}">
        <p14:creationId xmlns="" xmlns:p14="http://schemas.microsoft.com/office/powerpoint/2010/main" val="39606523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sz="half" idx="2"/>
          </p:nvPr>
        </p:nvSpPr>
        <p:spPr/>
        <p:txBody>
          <a:bodyPr/>
          <a:lstStyle/>
          <a:p>
            <a:endParaRPr lang="pl-PL" dirty="0"/>
          </a:p>
        </p:txBody>
      </p:sp>
      <p:pic>
        <p:nvPicPr>
          <p:cNvPr id="6" name="Symbol zastępczy obrazu 5"/>
          <p:cNvPicPr>
            <a:picLocks noGrp="1" noChangeAspect="1"/>
          </p:cNvPicPr>
          <p:nvPr>
            <p:ph type="pic" idx="1"/>
          </p:nvPr>
        </p:nvPicPr>
        <p:blipFill>
          <a:blip r:embed="rId3">
            <a:extLst>
              <a:ext uri="{28A0092B-C50C-407E-A947-70E740481C1C}">
                <a14:useLocalDpi xmlns="" xmlns:a14="http://schemas.microsoft.com/office/drawing/2010/main" val="0"/>
              </a:ext>
            </a:extLst>
          </a:blip>
          <a:srcRect t="18481" b="18481"/>
          <a:stretch>
            <a:fillRect/>
          </a:stretch>
        </p:blipFill>
        <p:spPr>
          <a:xfrm>
            <a:off x="261938" y="692696"/>
            <a:ext cx="11926887" cy="5638800"/>
          </a:xfrm>
        </p:spPr>
      </p:pic>
    </p:spTree>
    <p:extLst>
      <p:ext uri="{BB962C8B-B14F-4D97-AF65-F5344CB8AC3E}">
        <p14:creationId xmlns="" xmlns:p14="http://schemas.microsoft.com/office/powerpoint/2010/main" val="41176721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obrazu 2"/>
          <p:cNvPicPr>
            <a:picLocks noGrp="1" noChangeAspect="1"/>
          </p:cNvPicPr>
          <p:nvPr>
            <p:ph type="pic" idx="1"/>
          </p:nvPr>
        </p:nvPicPr>
        <p:blipFill>
          <a:blip r:embed="rId3">
            <a:extLst>
              <a:ext uri="{28A0092B-C50C-407E-A947-70E740481C1C}">
                <a14:useLocalDpi xmlns="" xmlns:a14="http://schemas.microsoft.com/office/drawing/2010/main" val="0"/>
              </a:ext>
            </a:extLst>
          </a:blip>
          <a:srcRect t="3450" b="3450"/>
          <a:stretch>
            <a:fillRect/>
          </a:stretch>
        </p:blipFill>
        <p:spPr>
          <a:xfrm>
            <a:off x="4654252" y="980728"/>
            <a:ext cx="6835291" cy="4772744"/>
          </a:xfrm>
        </p:spPr>
      </p:pic>
      <p:pic>
        <p:nvPicPr>
          <p:cNvPr id="2" name="Symbol zastępczy obrazu 1"/>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3697" b="3697"/>
          <a:stretch>
            <a:fillRect/>
          </a:stretch>
        </p:blipFill>
        <p:spPr>
          <a:xfrm rot="16200000">
            <a:off x="-660248" y="1483340"/>
            <a:ext cx="5633895" cy="3913025"/>
          </a:xfrm>
        </p:spPr>
      </p:pic>
    </p:spTree>
    <p:extLst>
      <p:ext uri="{BB962C8B-B14F-4D97-AF65-F5344CB8AC3E}">
        <p14:creationId xmlns="" xmlns:p14="http://schemas.microsoft.com/office/powerpoint/2010/main" val="41967481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t="3450" b="3450"/>
          <a:stretch>
            <a:fillRect/>
          </a:stretch>
        </p:blipFill>
        <p:spPr>
          <a:xfrm rot="16200000">
            <a:off x="5345855" y="1120752"/>
            <a:ext cx="6393257" cy="4464095"/>
          </a:xfrm>
        </p:spPr>
      </p:pic>
      <p:pic>
        <p:nvPicPr>
          <p:cNvPr id="7" name="Symbol zastępczy obrazu 6"/>
          <p:cNvPicPr>
            <a:picLocks noGrp="1" noChangeAspect="1"/>
          </p:cNvPicPr>
          <p:nvPr>
            <p:ph type="pic" idx="12"/>
          </p:nvPr>
        </p:nvPicPr>
        <p:blipFill>
          <a:blip r:embed="rId3" cstate="print">
            <a:extLst>
              <a:ext uri="{28A0092B-C50C-407E-A947-70E740481C1C}">
                <a14:useLocalDpi xmlns="" xmlns:a14="http://schemas.microsoft.com/office/drawing/2010/main" val="0"/>
              </a:ext>
            </a:extLst>
          </a:blip>
          <a:srcRect t="4030" b="4030"/>
          <a:stretch>
            <a:fillRect/>
          </a:stretch>
        </p:blipFill>
        <p:spPr>
          <a:xfrm rot="5400000">
            <a:off x="-91279" y="941261"/>
            <a:ext cx="6393258" cy="4823076"/>
          </a:xfrm>
        </p:spPr>
      </p:pic>
    </p:spTree>
    <p:extLst>
      <p:ext uri="{BB962C8B-B14F-4D97-AF65-F5344CB8AC3E}">
        <p14:creationId xmlns="" xmlns:p14="http://schemas.microsoft.com/office/powerpoint/2010/main" val="19902773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LL\Desktop\SDC11959.JPG"/>
          <p:cNvPicPr>
            <a:picLocks noGrp="1" noChangeAspect="1" noChangeArrowheads="1"/>
          </p:cNvPicPr>
          <p:nvPr>
            <p:ph type="pic" idx="1"/>
          </p:nvPr>
        </p:nvPicPr>
        <p:blipFill>
          <a:blip r:embed="rId2" cstate="print"/>
          <a:srcRect l="9861" r="9861"/>
          <a:stretch>
            <a:fillRect/>
          </a:stretch>
        </p:blipFill>
        <p:spPr bwMode="auto">
          <a:prstGeom prst="rect">
            <a:avLst/>
          </a:prstGeom>
          <a:noFill/>
        </p:spPr>
      </p:pic>
      <p:pic>
        <p:nvPicPr>
          <p:cNvPr id="2051" name="Picture 3" descr="C:\Users\DELL\Desktop\SDC11963.JPG"/>
          <p:cNvPicPr>
            <a:picLocks noGrp="1" noChangeAspect="1" noChangeArrowheads="1"/>
          </p:cNvPicPr>
          <p:nvPr>
            <p:ph type="pic" idx="10"/>
          </p:nvPr>
        </p:nvPicPr>
        <p:blipFill>
          <a:blip r:embed="rId3"/>
          <a:srcRect t="14966" b="14966"/>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3450" b="3450"/>
          <a:stretch>
            <a:fillRect/>
          </a:stretch>
        </p:blipFill>
        <p:spPr>
          <a:xfrm>
            <a:off x="333772" y="824840"/>
            <a:ext cx="5917664" cy="4132011"/>
          </a:xfrm>
        </p:spPr>
      </p:pic>
      <p:pic>
        <p:nvPicPr>
          <p:cNvPr id="9" name="Symbol zastępczy obrazu 8"/>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4142" b="4142"/>
          <a:stretch>
            <a:fillRect/>
          </a:stretch>
        </p:blipFill>
        <p:spPr>
          <a:xfrm rot="16200000">
            <a:off x="5999761" y="1347152"/>
            <a:ext cx="6021949" cy="4392488"/>
          </a:xfrm>
        </p:spPr>
      </p:pic>
    </p:spTree>
    <p:extLst>
      <p:ext uri="{BB962C8B-B14F-4D97-AF65-F5344CB8AC3E}">
        <p14:creationId xmlns="" xmlns:p14="http://schemas.microsoft.com/office/powerpoint/2010/main" val="22920199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ymbol zastępczy obrazu 16"/>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3450" b="3450"/>
          <a:stretch>
            <a:fillRect/>
          </a:stretch>
        </p:blipFill>
        <p:spPr>
          <a:xfrm rot="16200000">
            <a:off x="-496596" y="1250466"/>
            <a:ext cx="6458238" cy="4509469"/>
          </a:xfrm>
        </p:spPr>
      </p:pic>
      <p:pic>
        <p:nvPicPr>
          <p:cNvPr id="20" name="Symbol zastępczy obrazu 19"/>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l="10274" r="10274"/>
          <a:stretch>
            <a:fillRect/>
          </a:stretch>
        </p:blipFill>
        <p:spPr>
          <a:xfrm rot="16200000">
            <a:off x="5494256" y="530775"/>
            <a:ext cx="6285068" cy="5948849"/>
          </a:xfrm>
        </p:spPr>
      </p:pic>
    </p:spTree>
    <p:extLst>
      <p:ext uri="{BB962C8B-B14F-4D97-AF65-F5344CB8AC3E}">
        <p14:creationId xmlns="" xmlns:p14="http://schemas.microsoft.com/office/powerpoint/2010/main" val="25676213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DELL\Desktop\umowy, rachunki KUŹNIA\DSC_0043.JPG"/>
          <p:cNvPicPr>
            <a:picLocks noGrp="1" noChangeAspect="1" noChangeArrowheads="1"/>
          </p:cNvPicPr>
          <p:nvPr>
            <p:ph type="pic" idx="13"/>
          </p:nvPr>
        </p:nvPicPr>
        <p:blipFill>
          <a:blip r:embed="rId2" cstate="print"/>
          <a:srcRect l="26483" r="26483"/>
          <a:stretch>
            <a:fillRect/>
          </a:stretch>
        </p:blipFill>
        <p:spPr bwMode="auto">
          <a:prstGeom prst="rect">
            <a:avLst/>
          </a:prstGeom>
          <a:noFill/>
        </p:spPr>
      </p:pic>
      <p:pic>
        <p:nvPicPr>
          <p:cNvPr id="4098" name="Picture 2" descr="C:\Users\DELL\Desktop\umowy, rachunki KUŹNIA\DSC_0049.JPG"/>
          <p:cNvPicPr>
            <a:picLocks noGrp="1" noChangeAspect="1" noChangeArrowheads="1"/>
          </p:cNvPicPr>
          <p:nvPr>
            <p:ph type="pic" idx="1"/>
          </p:nvPr>
        </p:nvPicPr>
        <p:blipFill>
          <a:blip r:embed="rId3" cstate="print"/>
          <a:srcRect t="2753" b="2753"/>
          <a:stretch>
            <a:fillRect/>
          </a:stretch>
        </p:blipFill>
        <p:spPr bwMode="auto">
          <a:prstGeom prst="rect">
            <a:avLst/>
          </a:prstGeom>
          <a:noFill/>
        </p:spPr>
      </p:pic>
      <p:pic>
        <p:nvPicPr>
          <p:cNvPr id="4099" name="Picture 3" descr="C:\Users\DELL\Desktop\umowy, rachunki KUŹNIA\DSC_0050.JPG"/>
          <p:cNvPicPr>
            <a:picLocks noGrp="1" noChangeAspect="1" noChangeArrowheads="1"/>
          </p:cNvPicPr>
          <p:nvPr>
            <p:ph type="pic" idx="10"/>
          </p:nvPr>
        </p:nvPicPr>
        <p:blipFill>
          <a:blip r:embed="rId4" cstate="print"/>
          <a:srcRect t="2753" b="2753"/>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t="3450" b="3450"/>
          <a:stretch>
            <a:fillRect/>
          </a:stretch>
        </p:blipFill>
        <p:spPr>
          <a:xfrm rot="5400000">
            <a:off x="-48580" y="1156556"/>
            <a:ext cx="6021288" cy="4392488"/>
          </a:xfrm>
        </p:spPr>
      </p:pic>
      <p:pic>
        <p:nvPicPr>
          <p:cNvPr id="6" name="Symbol zastępczy obrazu 5"/>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t="2069" b="2069"/>
          <a:stretch>
            <a:fillRect/>
          </a:stretch>
        </p:blipFill>
        <p:spPr>
          <a:xfrm rot="5400000">
            <a:off x="5608375" y="1188232"/>
            <a:ext cx="6021289" cy="4329139"/>
          </a:xfrm>
        </p:spPr>
      </p:pic>
    </p:spTree>
    <p:extLst>
      <p:ext uri="{BB962C8B-B14F-4D97-AF65-F5344CB8AC3E}">
        <p14:creationId xmlns="" xmlns:p14="http://schemas.microsoft.com/office/powerpoint/2010/main" val="33938198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5400000">
            <a:off x="2535" y="796821"/>
            <a:ext cx="5703034" cy="5328592"/>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5979200" y="796821"/>
            <a:ext cx="5703034" cy="5328592"/>
          </a:xfrm>
        </p:spPr>
      </p:pic>
    </p:spTree>
    <p:extLst>
      <p:ext uri="{BB962C8B-B14F-4D97-AF65-F5344CB8AC3E}">
        <p14:creationId xmlns="" xmlns:p14="http://schemas.microsoft.com/office/powerpoint/2010/main" val="26576619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t="19159" b="19159"/>
          <a:stretch>
            <a:fillRect/>
          </a:stretch>
        </p:blipFill>
        <p:spPr/>
      </p:pic>
    </p:spTree>
    <p:extLst>
      <p:ext uri="{BB962C8B-B14F-4D97-AF65-F5344CB8AC3E}">
        <p14:creationId xmlns="" xmlns:p14="http://schemas.microsoft.com/office/powerpoint/2010/main" val="34061983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ELL\Desktop\umowy, rachunki KUŹNIA\DSC_0121.JPG"/>
          <p:cNvPicPr>
            <a:picLocks noGrp="1" noChangeAspect="1" noChangeArrowheads="1"/>
          </p:cNvPicPr>
          <p:nvPr>
            <p:ph type="pic" idx="13"/>
          </p:nvPr>
        </p:nvPicPr>
        <p:blipFill>
          <a:blip r:embed="rId2" cstate="print"/>
          <a:srcRect l="26483" r="26483"/>
          <a:stretch>
            <a:fillRect/>
          </a:stretch>
        </p:blipFill>
        <p:spPr bwMode="auto">
          <a:prstGeom prst="rect">
            <a:avLst/>
          </a:prstGeom>
          <a:noFill/>
        </p:spPr>
      </p:pic>
      <p:pic>
        <p:nvPicPr>
          <p:cNvPr id="5124" name="Picture 4" descr="C:\Users\DELL\Desktop\umowy, rachunki KUŹNIA\DSC_0122.JPG"/>
          <p:cNvPicPr>
            <a:picLocks noGrp="1" noChangeAspect="1" noChangeArrowheads="1"/>
          </p:cNvPicPr>
          <p:nvPr>
            <p:ph type="pic" idx="1"/>
          </p:nvPr>
        </p:nvPicPr>
        <p:blipFill>
          <a:blip r:embed="rId3" cstate="print"/>
          <a:srcRect l="26483" r="26483"/>
          <a:stretch>
            <a:fillRect/>
          </a:stretch>
        </p:blipFill>
        <p:spPr bwMode="auto">
          <a:prstGeom prst="rect">
            <a:avLst/>
          </a:prstGeom>
          <a:noFill/>
        </p:spPr>
      </p:pic>
      <p:pic>
        <p:nvPicPr>
          <p:cNvPr id="5125" name="Picture 5" descr="E:\Klub Plastyka Amatora\PROJEKTY\projekty Burmistrz\burmistrz_2016\Kuźnia talentów\Kuźnia Talentów-zdjęcia\26.07\DSC_0123.JPG"/>
          <p:cNvPicPr>
            <a:picLocks noGrp="1" noChangeAspect="1" noChangeArrowheads="1"/>
          </p:cNvPicPr>
          <p:nvPr>
            <p:ph type="pic" idx="10"/>
          </p:nvPr>
        </p:nvPicPr>
        <p:blipFill>
          <a:blip r:embed="rId4" cstate="print"/>
          <a:srcRect l="26483" r="26483"/>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Klub Plastyka Amatora\PROJEKTY\projekty Burmistrz\burmistrz_2016\Kuźnia talentów\Kuźnia Talentów-zdjęcia\26.07\DSC_0125.JPG"/>
          <p:cNvPicPr>
            <a:picLocks noGrp="1" noChangeAspect="1" noChangeArrowheads="1"/>
          </p:cNvPicPr>
          <p:nvPr>
            <p:ph type="pic" idx="13"/>
          </p:nvPr>
        </p:nvPicPr>
        <p:blipFill>
          <a:blip r:embed="rId2" cstate="print"/>
          <a:srcRect t="2753" b="2753"/>
          <a:stretch>
            <a:fillRect/>
          </a:stretch>
        </p:blipFill>
        <p:spPr bwMode="auto">
          <a:prstGeom prst="rect">
            <a:avLst/>
          </a:prstGeom>
          <a:noFill/>
        </p:spPr>
      </p:pic>
      <p:pic>
        <p:nvPicPr>
          <p:cNvPr id="10242" name="Picture 2" descr="E:\Klub Plastyka Amatora\PROJEKTY\projekty Burmistrz\burmistrz_2016\Kuźnia talentów\Kuźnia Talentów-zdjęcia\26.07\DSC_0126.JPG"/>
          <p:cNvPicPr>
            <a:picLocks noGrp="1" noChangeAspect="1" noChangeArrowheads="1"/>
          </p:cNvPicPr>
          <p:nvPr>
            <p:ph type="pic" idx="1"/>
          </p:nvPr>
        </p:nvPicPr>
        <p:blipFill>
          <a:blip r:embed="rId3" cstate="print"/>
          <a:srcRect l="26483" r="26483"/>
          <a:stretch>
            <a:fillRect/>
          </a:stretch>
        </p:blipFill>
        <p:spPr bwMode="auto">
          <a:prstGeom prst="rect">
            <a:avLst/>
          </a:prstGeom>
          <a:noFill/>
        </p:spPr>
      </p:pic>
      <p:pic>
        <p:nvPicPr>
          <p:cNvPr id="10244" name="Picture 4" descr="C:\Users\DELL\Desktop\bożenka.jpg"/>
          <p:cNvPicPr>
            <a:picLocks noGrp="1" noChangeAspect="1" noChangeArrowheads="1"/>
          </p:cNvPicPr>
          <p:nvPr>
            <p:ph type="pic" idx="10"/>
          </p:nvPr>
        </p:nvPicPr>
        <p:blipFill>
          <a:blip r:embed="rId4"/>
          <a:srcRect l="3475" r="3475"/>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Klub Plastyka Amatora\PROJEKTY\projekty Burmistrz\burmistrz_2016\Kuźnia talentów\Kuźnia Talentów-zdjęcia\26.07\DSC_0127.JPG"/>
          <p:cNvPicPr>
            <a:picLocks noGrp="1" noChangeAspect="1" noChangeArrowheads="1"/>
          </p:cNvPicPr>
          <p:nvPr>
            <p:ph type="pic" idx="10"/>
          </p:nvPr>
        </p:nvPicPr>
        <p:blipFill>
          <a:blip r:embed="rId2" cstate="print"/>
          <a:srcRect t="18858" b="18858"/>
          <a:stretch>
            <a:fillRect/>
          </a:stretch>
        </p:blipFill>
        <p:spPr bwMode="auto">
          <a:prstGeom prst="rect">
            <a:avLst/>
          </a:prstGeom>
          <a:noFill/>
        </p:spPr>
      </p:pic>
      <p:pic>
        <p:nvPicPr>
          <p:cNvPr id="12291" name="Picture 3" descr="E:\Klub Plastyka Amatora\PROJEKTY\projekty Burmistrz\burmistrz_2016\Kuźnia talentów\Kuźnia Talentów-zdjęcia\26.07\DSC_0134.JPG"/>
          <p:cNvPicPr>
            <a:picLocks noGrp="1" noChangeAspect="1" noChangeArrowheads="1"/>
          </p:cNvPicPr>
          <p:nvPr>
            <p:ph type="pic" idx="1"/>
          </p:nvPr>
        </p:nvPicPr>
        <p:blipFill>
          <a:blip r:embed="rId3" cstate="print"/>
          <a:srcRect t="18858" b="18858"/>
          <a:stretch>
            <a:fillRect/>
          </a:stretch>
        </p:blipFill>
        <p:spPr bwMode="auto">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3450" b="3450"/>
          <a:stretch>
            <a:fillRect/>
          </a:stretch>
        </p:blipFill>
        <p:spPr/>
      </p:pic>
      <p:sp>
        <p:nvSpPr>
          <p:cNvPr id="3" name="Tytuł 2"/>
          <p:cNvSpPr>
            <a:spLocks noGrp="1"/>
          </p:cNvSpPr>
          <p:nvPr>
            <p:ph type="title"/>
          </p:nvPr>
        </p:nvSpPr>
        <p:spPr/>
        <p:txBody>
          <a:bodyPr>
            <a:normAutofit fontScale="90000"/>
          </a:bodyPr>
          <a:lstStyle/>
          <a:p>
            <a:r>
              <a:rPr lang="pl-PL" dirty="0" smtClean="0"/>
              <a:t>Poprzez warsztaty plastyczne chcemy pokazać uczestnikom nieograniczony  świat ich własnej twórczości.</a:t>
            </a:r>
            <a:endParaRPr lang="pl-PL" dirty="0"/>
          </a:p>
        </p:txBody>
      </p:sp>
      <p:sp>
        <p:nvSpPr>
          <p:cNvPr id="4" name="Symbol zastępczy tekstu 3"/>
          <p:cNvSpPr>
            <a:spLocks noGrp="1"/>
          </p:cNvSpPr>
          <p:nvPr>
            <p:ph type="body" sz="half" idx="2"/>
          </p:nvPr>
        </p:nvSpPr>
        <p:spPr/>
        <p:txBody>
          <a:bodyPr>
            <a:normAutofit/>
          </a:bodyPr>
          <a:lstStyle/>
          <a:p>
            <a:r>
              <a:rPr lang="pl-PL" dirty="0" smtClean="0"/>
              <a:t>Za pomocą różnych narzędzi artystycznych można wyczarować wszystko co kryje bezkresna fantazja </a:t>
            </a:r>
            <a:br>
              <a:rPr lang="pl-PL" dirty="0" smtClean="0"/>
            </a:br>
            <a:r>
              <a:rPr lang="pl-PL" dirty="0" smtClean="0"/>
              <a:t>i pomysłowość.</a:t>
            </a:r>
            <a:endParaRPr lang="pl-PL" dirty="0"/>
          </a:p>
        </p:txBody>
      </p:sp>
    </p:spTree>
    <p:extLst>
      <p:ext uri="{BB962C8B-B14F-4D97-AF65-F5344CB8AC3E}">
        <p14:creationId xmlns="" xmlns:p14="http://schemas.microsoft.com/office/powerpoint/2010/main" val="39022486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24147344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3450" b="3450"/>
          <a:stretch>
            <a:fillRect/>
          </a:stretch>
        </p:blipFill>
        <p:spPr>
          <a:xfrm rot="16200000">
            <a:off x="5232871" y="1344960"/>
            <a:ext cx="6187578" cy="4320480"/>
          </a:xfrm>
        </p:spPr>
      </p:pic>
      <p:pic>
        <p:nvPicPr>
          <p:cNvPr id="3" name="Symbol zastępczy obrazu 2"/>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16334" b="16334"/>
          <a:stretch>
            <a:fillRect/>
          </a:stretch>
        </p:blipFill>
        <p:spPr>
          <a:xfrm>
            <a:off x="0" y="609600"/>
            <a:ext cx="5734050" cy="2895600"/>
          </a:xfrm>
        </p:spPr>
      </p:pic>
      <p:pic>
        <p:nvPicPr>
          <p:cNvPr id="4" name="Symbol zastępczy obrazu 3"/>
          <p:cNvPicPr>
            <a:picLocks noGrp="1" noChangeAspect="1"/>
          </p:cNvPicPr>
          <p:nvPr>
            <p:ph type="pic" idx="12"/>
          </p:nvPr>
        </p:nvPicPr>
        <p:blipFill>
          <a:blip r:embed="rId5" cstate="print">
            <a:extLst>
              <a:ext uri="{28A0092B-C50C-407E-A947-70E740481C1C}">
                <a14:useLocalDpi xmlns="" xmlns:a14="http://schemas.microsoft.com/office/drawing/2010/main" val="0"/>
              </a:ext>
            </a:extLst>
          </a:blip>
          <a:srcRect t="16556" b="16556"/>
          <a:stretch>
            <a:fillRect/>
          </a:stretch>
        </p:blipFill>
        <p:spPr>
          <a:xfrm>
            <a:off x="0" y="3505200"/>
            <a:ext cx="5734050" cy="2876550"/>
          </a:xfrm>
        </p:spPr>
      </p:pic>
    </p:spTree>
    <p:extLst>
      <p:ext uri="{BB962C8B-B14F-4D97-AF65-F5344CB8AC3E}">
        <p14:creationId xmlns="" xmlns:p14="http://schemas.microsoft.com/office/powerpoint/2010/main" val="253294079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25691018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Klub Plastyka Amatora\PROJEKTY\projekty Burmistrz\burmistrz_2016\Kuźnia talentów\Kuźnia Talentów-zdjęcia\09.2016 dorośli\DSC_0019.JPG"/>
          <p:cNvPicPr>
            <a:picLocks noGrp="1" noChangeAspect="1" noChangeArrowheads="1"/>
          </p:cNvPicPr>
          <p:nvPr>
            <p:ph type="pic" idx="13"/>
          </p:nvPr>
        </p:nvPicPr>
        <p:blipFill>
          <a:blip r:embed="rId2" cstate="print"/>
          <a:srcRect t="2753" b="2753"/>
          <a:stretch>
            <a:fillRect/>
          </a:stretch>
        </p:blipFill>
        <p:spPr bwMode="auto">
          <a:xfrm>
            <a:off x="1308066" y="500042"/>
            <a:ext cx="3977640" cy="5638800"/>
          </a:xfrm>
          <a:prstGeom prst="rect">
            <a:avLst/>
          </a:prstGeom>
          <a:noFill/>
        </p:spPr>
      </p:pic>
      <p:pic>
        <p:nvPicPr>
          <p:cNvPr id="7171" name="Picture 3" descr="E:\Klub Plastyka Amatora\PROJEKTY\projekty Burmistrz\burmistrz_2016\Kuźnia talentów\Kuźnia Talentów-zdjęcia\09.2016 dorośli\DSC_0017.JPG"/>
          <p:cNvPicPr>
            <a:picLocks noGrp="1" noChangeAspect="1" noChangeArrowheads="1"/>
          </p:cNvPicPr>
          <p:nvPr>
            <p:ph type="pic" idx="1"/>
          </p:nvPr>
        </p:nvPicPr>
        <p:blipFill>
          <a:blip r:embed="rId3" cstate="print"/>
          <a:srcRect t="2753" b="2753"/>
          <a:stretch>
            <a:fillRect/>
          </a:stretch>
        </p:blipFill>
        <p:spPr bwMode="auto">
          <a:xfrm>
            <a:off x="6523040" y="500042"/>
            <a:ext cx="3977640" cy="56388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3"/>
          </p:nvPr>
        </p:nvPicPr>
        <p:blipFill>
          <a:blip r:embed="rId3" cstate="print">
            <a:extLst>
              <a:ext uri="{28A0092B-C50C-407E-A947-70E740481C1C}">
                <a14:useLocalDpi xmlns="" xmlns:a14="http://schemas.microsoft.com/office/drawing/2010/main" val="0"/>
              </a:ext>
            </a:extLst>
          </a:blip>
          <a:srcRect t="7618" b="7618"/>
          <a:stretch>
            <a:fillRect/>
          </a:stretch>
        </p:blipFill>
        <p:spPr>
          <a:xfrm>
            <a:off x="1701924" y="404664"/>
            <a:ext cx="3980249" cy="2812504"/>
          </a:xfrm>
        </p:spPr>
      </p:pic>
      <p:pic>
        <p:nvPicPr>
          <p:cNvPr id="3" name="Symbol zastępczy obrazu 2"/>
          <p:cNvPicPr>
            <a:picLocks noGrp="1" noChangeAspect="1"/>
          </p:cNvPicPr>
          <p:nvPr>
            <p:ph type="pic" idx="14"/>
          </p:nvPr>
        </p:nvPicPr>
        <p:blipFill>
          <a:blip r:embed="rId4" cstate="print">
            <a:extLst>
              <a:ext uri="{28A0092B-C50C-407E-A947-70E740481C1C}">
                <a14:useLocalDpi xmlns="" xmlns:a14="http://schemas.microsoft.com/office/drawing/2010/main" val="0"/>
              </a:ext>
            </a:extLst>
          </a:blip>
          <a:srcRect t="4030" b="4030"/>
          <a:stretch>
            <a:fillRect/>
          </a:stretch>
        </p:blipFill>
        <p:spPr>
          <a:xfrm>
            <a:off x="1704533" y="3505200"/>
            <a:ext cx="3977640" cy="2743200"/>
          </a:xfrm>
        </p:spPr>
      </p:pic>
      <p:pic>
        <p:nvPicPr>
          <p:cNvPr id="6" name="Symbol zastępczy obrazu 5"/>
          <p:cNvPicPr>
            <a:picLocks noGrp="1" noChangeAspect="1"/>
          </p:cNvPicPr>
          <p:nvPr>
            <p:ph type="pic" idx="1"/>
          </p:nvPr>
        </p:nvPicPr>
        <p:blipFill>
          <a:blip r:embed="rId5" cstate="print">
            <a:extLst>
              <a:ext uri="{28A0092B-C50C-407E-A947-70E740481C1C}">
                <a14:useLocalDpi xmlns="" xmlns:a14="http://schemas.microsoft.com/office/drawing/2010/main" val="0"/>
              </a:ext>
            </a:extLst>
          </a:blip>
          <a:srcRect t="6114" b="6114"/>
          <a:stretch>
            <a:fillRect/>
          </a:stretch>
        </p:blipFill>
        <p:spPr>
          <a:xfrm rot="16200000">
            <a:off x="5344001" y="1403105"/>
            <a:ext cx="5843736" cy="3846851"/>
          </a:xfrm>
        </p:spPr>
      </p:pic>
    </p:spTree>
    <p:extLst>
      <p:ext uri="{BB962C8B-B14F-4D97-AF65-F5344CB8AC3E}">
        <p14:creationId xmlns="" xmlns:p14="http://schemas.microsoft.com/office/powerpoint/2010/main" val="34477244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36408658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9861" r="9861"/>
          <a:stretch>
            <a:fillRect/>
          </a:stretch>
        </p:blipFill>
        <p:spPr>
          <a:xfrm rot="16200000">
            <a:off x="0" y="609600"/>
            <a:ext cx="6035040" cy="5638800"/>
          </a:xfrm>
        </p:spPr>
      </p:pic>
      <p:pic>
        <p:nvPicPr>
          <p:cNvPr id="5" name="Symbol zastępczy obrazu 4"/>
          <p:cNvPicPr>
            <a:picLocks noGrp="1" noChangeAspect="1"/>
          </p:cNvPicPr>
          <p:nvPr>
            <p:ph type="pic" idx="10"/>
          </p:nvPr>
        </p:nvPicPr>
        <p:blipFill>
          <a:blip r:embed="rId3" cstate="print">
            <a:extLst>
              <a:ext uri="{28A0092B-C50C-407E-A947-70E740481C1C}">
                <a14:useLocalDpi xmlns="" xmlns:a14="http://schemas.microsoft.com/office/drawing/2010/main" val="0"/>
              </a:ext>
            </a:extLst>
          </a:blip>
          <a:srcRect l="9861" r="9861"/>
          <a:stretch>
            <a:fillRect/>
          </a:stretch>
        </p:blipFill>
        <p:spPr>
          <a:xfrm rot="16200000">
            <a:off x="6153785" y="609600"/>
            <a:ext cx="6035040" cy="5638800"/>
          </a:xfrm>
        </p:spPr>
      </p:pic>
    </p:spTree>
    <p:extLst>
      <p:ext uri="{BB962C8B-B14F-4D97-AF65-F5344CB8AC3E}">
        <p14:creationId xmlns="" xmlns:p14="http://schemas.microsoft.com/office/powerpoint/2010/main" val="8680808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Klub Plastyka Amatora\PROJEKTY\projekty Burmistrz\burmistrz_2016\Kuźnia talentów\Kuźnia Talentów-zdjęcia\09.2016 dorośli\DSC_0023.JPG"/>
          <p:cNvPicPr>
            <a:picLocks noGrp="1" noChangeAspect="1" noChangeArrowheads="1"/>
          </p:cNvPicPr>
          <p:nvPr>
            <p:ph type="pic" idx="13"/>
          </p:nvPr>
        </p:nvPicPr>
        <p:blipFill>
          <a:blip r:embed="rId2" cstate="print"/>
          <a:srcRect t="2753" b="2753"/>
          <a:stretch>
            <a:fillRect/>
          </a:stretch>
        </p:blipFill>
        <p:spPr bwMode="auto">
          <a:xfrm>
            <a:off x="307934" y="237829"/>
            <a:ext cx="3309317" cy="4691369"/>
          </a:xfrm>
          <a:prstGeom prst="rect">
            <a:avLst/>
          </a:prstGeom>
          <a:noFill/>
        </p:spPr>
      </p:pic>
      <p:pic>
        <p:nvPicPr>
          <p:cNvPr id="6" name="Picture 4" descr="E:\Klub Plastyka Amatora\PROJEKTY\projekty Burmistrz\burmistrz_2016\Kuźnia talentów\Kuźnia Talentów-zdjęcia\09.2016 dorośli\DSC_0020.JPG"/>
          <p:cNvPicPr>
            <a:picLocks noGrp="1" noChangeAspect="1" noChangeArrowheads="1"/>
          </p:cNvPicPr>
          <p:nvPr>
            <p:ph type="pic" idx="10"/>
          </p:nvPr>
        </p:nvPicPr>
        <p:blipFill>
          <a:blip r:embed="rId3" cstate="print"/>
          <a:srcRect t="2753" b="2753"/>
          <a:stretch>
            <a:fillRect/>
          </a:stretch>
        </p:blipFill>
        <p:spPr bwMode="auto">
          <a:xfrm>
            <a:off x="8666180" y="2357429"/>
            <a:ext cx="3000396" cy="4253435"/>
          </a:xfrm>
          <a:prstGeom prst="rect">
            <a:avLst/>
          </a:prstGeom>
          <a:noFill/>
        </p:spPr>
      </p:pic>
      <p:pic>
        <p:nvPicPr>
          <p:cNvPr id="1027" name="Picture 3" descr="C:\Users\DELL\Desktop\leszek.jpg"/>
          <p:cNvPicPr>
            <a:picLocks noChangeAspect="1" noChangeArrowheads="1"/>
          </p:cNvPicPr>
          <p:nvPr/>
        </p:nvPicPr>
        <p:blipFill>
          <a:blip r:embed="rId4"/>
          <a:srcRect/>
          <a:stretch>
            <a:fillRect/>
          </a:stretch>
        </p:blipFill>
        <p:spPr bwMode="auto">
          <a:xfrm>
            <a:off x="3913188" y="1562100"/>
            <a:ext cx="4362450" cy="37338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a:extLst>
              <a:ext uri="{28A0092B-C50C-407E-A947-70E740481C1C}">
                <a14:useLocalDpi xmlns="" xmlns:a14="http://schemas.microsoft.com/office/drawing/2010/main" val="0"/>
              </a:ext>
            </a:extLst>
          </a:blip>
          <a:srcRect t="19159" b="19159"/>
          <a:stretch>
            <a:fillRect/>
          </a:stretch>
        </p:blipFill>
        <p:spPr>
          <a:xfrm>
            <a:off x="-2993" y="734754"/>
            <a:ext cx="12191817" cy="5640126"/>
          </a:xfrm>
        </p:spPr>
      </p:pic>
    </p:spTree>
    <p:extLst>
      <p:ext uri="{BB962C8B-B14F-4D97-AF65-F5344CB8AC3E}">
        <p14:creationId xmlns="" xmlns:p14="http://schemas.microsoft.com/office/powerpoint/2010/main" val="14207618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1845940" y="1039234"/>
            <a:ext cx="7296897" cy="4982054"/>
          </a:xfrm>
          <a:prstGeom prst="rect">
            <a:avLst/>
          </a:prstGeom>
        </p:spPr>
      </p:pic>
      <p:pic>
        <p:nvPicPr>
          <p:cNvPr id="3" name="Obraz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67941" y="269648"/>
            <a:ext cx="8340928" cy="62556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1096701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4012" b="4012"/>
          <a:stretch>
            <a:fillRect/>
          </a:stretch>
        </p:blipFill>
        <p:spPr/>
      </p:pic>
      <p:sp>
        <p:nvSpPr>
          <p:cNvPr id="3" name="Tytuł 2"/>
          <p:cNvSpPr>
            <a:spLocks noGrp="1"/>
          </p:cNvSpPr>
          <p:nvPr>
            <p:ph type="title"/>
          </p:nvPr>
        </p:nvSpPr>
        <p:spPr/>
        <p:txBody>
          <a:bodyPr>
            <a:normAutofit fontScale="90000"/>
          </a:bodyPr>
          <a:lstStyle/>
          <a:p>
            <a:r>
              <a:rPr lang="pl-PL" dirty="0" smtClean="0"/>
              <a:t>Zajęcia oparte są na autorskim „intuicyjnym” programie stworzonym na potrzeby dzieci </a:t>
            </a:r>
            <a:br>
              <a:rPr lang="pl-PL" dirty="0" smtClean="0"/>
            </a:br>
            <a:r>
              <a:rPr lang="pl-PL" dirty="0" smtClean="0"/>
              <a:t>i dorosłych</a:t>
            </a:r>
            <a:endParaRPr lang="pl-PL" dirty="0"/>
          </a:p>
        </p:txBody>
      </p:sp>
      <p:sp>
        <p:nvSpPr>
          <p:cNvPr id="4" name="Symbol zastępczy tekstu 3"/>
          <p:cNvSpPr>
            <a:spLocks noGrp="1"/>
          </p:cNvSpPr>
          <p:nvPr>
            <p:ph type="body" sz="half" idx="2"/>
          </p:nvPr>
        </p:nvSpPr>
        <p:spPr/>
        <p:txBody>
          <a:bodyPr>
            <a:normAutofit/>
          </a:bodyPr>
          <a:lstStyle/>
          <a:p>
            <a:r>
              <a:rPr lang="pl-PL" dirty="0" smtClean="0"/>
              <a:t>Celem spotkań jest nauka tolerancji i współpracy </a:t>
            </a:r>
            <a:br>
              <a:rPr lang="pl-PL" dirty="0" smtClean="0"/>
            </a:br>
            <a:r>
              <a:rPr lang="pl-PL" dirty="0" smtClean="0"/>
              <a:t>w grupie oraz kształtowanie własnego stylu .</a:t>
            </a:r>
            <a:endParaRPr lang="pl-PL" dirty="0"/>
          </a:p>
        </p:txBody>
      </p:sp>
      <p:pic>
        <p:nvPicPr>
          <p:cNvPr id="5" name="Symbol zastępczy obrazu 4"/>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rcRect t="4012" b="4012"/>
          <a:stretch>
            <a:fillRect/>
          </a:stretch>
        </p:blipFill>
        <p:spPr>
          <a:prstGeom prst="rect">
            <a:avLst/>
          </a:prstGeom>
          <a:ln w="228600" cap="sq" cmpd="thickThin">
            <a:solidFill>
              <a:srgbClr val="000000"/>
            </a:solidFill>
            <a:prstDash val="solid"/>
            <a:miter lim="800000"/>
          </a:ln>
          <a:effectLst>
            <a:innerShdw blurRad="76200">
              <a:srgbClr val="000000"/>
            </a:innerShdw>
          </a:effectLst>
        </p:spPr>
      </p:pic>
      <p:pic>
        <p:nvPicPr>
          <p:cNvPr id="6" name="Symbol zastępczy obrazu 5"/>
          <p:cNvPicPr>
            <a:picLocks noGrp="1" noChangeAspect="1"/>
          </p:cNvPicPr>
          <p:nvPr>
            <p:ph type="pic" idx="11"/>
          </p:nvPr>
        </p:nvPicPr>
        <p:blipFill>
          <a:blip r:embed="rId5">
            <a:extLst>
              <a:ext uri="{28A0092B-C50C-407E-A947-70E740481C1C}">
                <a14:useLocalDpi xmlns="" xmlns:a14="http://schemas.microsoft.com/office/drawing/2010/main" val="0"/>
              </a:ext>
            </a:extLst>
          </a:blip>
          <a:srcRect t="4012" b="4012"/>
          <a:stretch>
            <a:fillRect/>
          </a:stretch>
        </p:blipFill>
        <p:spPr/>
      </p:pic>
      <p:pic>
        <p:nvPicPr>
          <p:cNvPr id="7" name="Symbol zastępczy obrazu 6"/>
          <p:cNvPicPr>
            <a:picLocks noGrp="1" noChangeAspect="1"/>
          </p:cNvPicPr>
          <p:nvPr>
            <p:ph type="pic" idx="12"/>
          </p:nvPr>
        </p:nvPicPr>
        <p:blipFill>
          <a:blip r:embed="rId6" cstate="print">
            <a:extLst>
              <a:ext uri="{28A0092B-C50C-407E-A947-70E740481C1C}">
                <a14:useLocalDpi xmlns="" xmlns:a14="http://schemas.microsoft.com/office/drawing/2010/main" val="0"/>
              </a:ext>
            </a:extLst>
          </a:blip>
          <a:srcRect t="4012" b="4012"/>
          <a:stretch>
            <a:fillRect/>
          </a:stretch>
        </p:blipFill>
        <p:spPr/>
      </p:pic>
    </p:spTree>
    <p:extLst>
      <p:ext uri="{BB962C8B-B14F-4D97-AF65-F5344CB8AC3E}">
        <p14:creationId xmlns="" xmlns:p14="http://schemas.microsoft.com/office/powerpoint/2010/main" val="40431394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22414" y="714357"/>
            <a:ext cx="9144000" cy="1500198"/>
          </a:xfrm>
        </p:spPr>
        <p:txBody>
          <a:bodyPr>
            <a:normAutofit/>
          </a:bodyPr>
          <a:lstStyle/>
          <a:p>
            <a:r>
              <a:rPr lang="pl-PL" dirty="0" smtClean="0">
                <a:solidFill>
                  <a:srgbClr val="00B0F0"/>
                </a:solidFill>
              </a:rPr>
              <a:t>Podsumowanie projektu</a:t>
            </a:r>
            <a:endParaRPr lang="pl-PL" dirty="0">
              <a:solidFill>
                <a:srgbClr val="00B0F0"/>
              </a:solidFill>
            </a:endParaRPr>
          </a:p>
        </p:txBody>
      </p:sp>
      <p:sp>
        <p:nvSpPr>
          <p:cNvPr id="3" name="Podtytuł 2"/>
          <p:cNvSpPr>
            <a:spLocks noGrp="1"/>
          </p:cNvSpPr>
          <p:nvPr>
            <p:ph type="subTitle" idx="1"/>
          </p:nvPr>
        </p:nvSpPr>
        <p:spPr>
          <a:xfrm>
            <a:off x="1522412" y="3571876"/>
            <a:ext cx="9144001" cy="2143124"/>
          </a:xfrm>
        </p:spPr>
        <p:txBody>
          <a:bodyPr/>
          <a:lstStyle/>
          <a:p>
            <a:pPr algn="ctr"/>
            <a:r>
              <a:rPr lang="pl-PL" dirty="0" smtClean="0">
                <a:solidFill>
                  <a:schemeClr val="tx1"/>
                </a:solidFill>
              </a:rPr>
              <a:t>Podsumowaniem rocznej pracy </a:t>
            </a:r>
          </a:p>
          <a:p>
            <a:pPr algn="ctr"/>
            <a:r>
              <a:rPr lang="pl-PL" dirty="0" smtClean="0">
                <a:solidFill>
                  <a:schemeClr val="tx1"/>
                </a:solidFill>
              </a:rPr>
              <a:t>z utalentowanymi dziećmi i dorosłymi </a:t>
            </a:r>
          </a:p>
          <a:p>
            <a:pPr algn="ctr"/>
            <a:r>
              <a:rPr lang="pl-PL" dirty="0" smtClean="0">
                <a:solidFill>
                  <a:schemeClr val="tx1"/>
                </a:solidFill>
              </a:rPr>
              <a:t>była wystawa </a:t>
            </a:r>
            <a:br>
              <a:rPr lang="pl-PL" dirty="0" smtClean="0">
                <a:solidFill>
                  <a:schemeClr val="tx1"/>
                </a:solidFill>
              </a:rPr>
            </a:br>
            <a:r>
              <a:rPr lang="pl-PL" dirty="0" smtClean="0">
                <a:solidFill>
                  <a:schemeClr val="tx1"/>
                </a:solidFill>
              </a:rPr>
              <a:t>w czytelni Miejskiej Biblioteki Publicznej.</a:t>
            </a:r>
            <a:endParaRPr lang="pl-PL"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0" y="285728"/>
            <a:ext cx="11809452" cy="6286543"/>
          </a:xfrm>
        </p:spPr>
        <p:txBody>
          <a:bodyPr>
            <a:normAutofit/>
          </a:bodyPr>
          <a:lstStyle/>
          <a:p>
            <a:pPr algn="ct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t/>
            </a:r>
            <a:br>
              <a:rPr lang="pl-PL" sz="2400" dirty="0" smtClean="0"/>
            </a:br>
            <a:r>
              <a:rPr lang="pl-PL" sz="2400" dirty="0" smtClean="0">
                <a:solidFill>
                  <a:srgbClr val="00B0F0"/>
                </a:solidFill>
              </a:rPr>
              <a:t>Anna Rutkiewicz i Monika Zenc-Pawlik </a:t>
            </a:r>
            <a:r>
              <a:rPr lang="pl-PL" sz="2400" dirty="0" smtClean="0"/>
              <a:t/>
            </a:r>
            <a:br>
              <a:rPr lang="pl-PL" sz="2400" dirty="0" smtClean="0"/>
            </a:br>
            <a:r>
              <a:rPr lang="pl-PL" sz="2400" dirty="0" smtClean="0">
                <a:solidFill>
                  <a:srgbClr val="00B0F0"/>
                </a:solidFill>
              </a:rPr>
              <a:t>(trenerki artystyczne - wolontariuszki) </a:t>
            </a:r>
            <a:r>
              <a:rPr lang="pl-PL" sz="2400" dirty="0" smtClean="0"/>
              <a:t/>
            </a:r>
            <a:br>
              <a:rPr lang="pl-PL" sz="2400" dirty="0" smtClean="0"/>
            </a:br>
            <a:r>
              <a:rPr lang="pl-PL" sz="2400" dirty="0" smtClean="0"/>
              <a:t>podsumowały projekt i wręczyły uczestnikom warsztatów certyfikaty uczestnictwa </a:t>
            </a:r>
            <a:br>
              <a:rPr lang="pl-PL" sz="2400" dirty="0" smtClean="0"/>
            </a:br>
            <a:endParaRPr lang="pl-PL" sz="2400" dirty="0"/>
          </a:p>
        </p:txBody>
      </p:sp>
      <p:pic>
        <p:nvPicPr>
          <p:cNvPr id="3074" name="Picture 2" descr="foto1"/>
          <p:cNvPicPr>
            <a:picLocks noChangeAspect="1" noChangeArrowheads="1"/>
          </p:cNvPicPr>
          <p:nvPr/>
        </p:nvPicPr>
        <p:blipFill>
          <a:blip r:embed="rId2"/>
          <a:srcRect/>
          <a:stretch>
            <a:fillRect/>
          </a:stretch>
        </p:blipFill>
        <p:spPr bwMode="auto">
          <a:xfrm>
            <a:off x="1379504" y="785794"/>
            <a:ext cx="4383557" cy="3962061"/>
          </a:xfrm>
          <a:prstGeom prst="rect">
            <a:avLst/>
          </a:prstGeom>
          <a:noFill/>
          <a:ln w="9525">
            <a:noFill/>
            <a:miter lim="800000"/>
            <a:headEnd/>
            <a:tailEnd/>
          </a:ln>
        </p:spPr>
      </p:pic>
      <p:pic>
        <p:nvPicPr>
          <p:cNvPr id="3075" name="Picture 3" descr="foto4"/>
          <p:cNvPicPr>
            <a:picLocks noChangeAspect="1" noChangeArrowheads="1"/>
          </p:cNvPicPr>
          <p:nvPr/>
        </p:nvPicPr>
        <p:blipFill>
          <a:blip r:embed="rId3"/>
          <a:srcRect/>
          <a:stretch>
            <a:fillRect/>
          </a:stretch>
        </p:blipFill>
        <p:spPr bwMode="auto">
          <a:xfrm>
            <a:off x="6523040" y="785794"/>
            <a:ext cx="4143404" cy="4034776"/>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foto3"/>
          <p:cNvPicPr>
            <a:picLocks noChangeAspect="1" noChangeArrowheads="1"/>
          </p:cNvPicPr>
          <p:nvPr/>
        </p:nvPicPr>
        <p:blipFill>
          <a:blip r:embed="rId2"/>
          <a:srcRect l="3796" r="3796"/>
          <a:stretch>
            <a:fillRect/>
          </a:stretch>
        </p:blipFill>
        <p:spPr bwMode="auto">
          <a:xfrm>
            <a:off x="2165322" y="642918"/>
            <a:ext cx="7472137" cy="5187586"/>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5808660" y="285728"/>
            <a:ext cx="6072230" cy="2214578"/>
          </a:xfrm>
        </p:spPr>
        <p:txBody>
          <a:bodyPr>
            <a:normAutofit fontScale="90000"/>
          </a:bodyPr>
          <a:lstStyle/>
          <a:p>
            <a:pPr algn="ctr"/>
            <a:r>
              <a:rPr lang="pl-PL" sz="2400" dirty="0" smtClean="0"/>
              <a:t/>
            </a:r>
            <a:br>
              <a:rPr lang="pl-PL" sz="2400" dirty="0" smtClean="0"/>
            </a:br>
            <a:r>
              <a:rPr lang="pl-PL" sz="2400" dirty="0" smtClean="0"/>
              <a:t/>
            </a:r>
            <a:br>
              <a:rPr lang="pl-PL" sz="2400" dirty="0" smtClean="0"/>
            </a:br>
            <a:r>
              <a:rPr lang="pl-PL" sz="2400" dirty="0" smtClean="0">
                <a:solidFill>
                  <a:srgbClr val="00B0F0"/>
                </a:solidFill>
              </a:rPr>
              <a:t>Burmistrz Ostródy  Czesław Najmowicz</a:t>
            </a:r>
            <a:br>
              <a:rPr lang="pl-PL" sz="2400" dirty="0" smtClean="0">
                <a:solidFill>
                  <a:srgbClr val="00B0F0"/>
                </a:solidFill>
              </a:rPr>
            </a:br>
            <a:r>
              <a:rPr lang="pl-PL" sz="2400" dirty="0" smtClean="0">
                <a:solidFill>
                  <a:srgbClr val="00B0F0"/>
                </a:solidFill>
              </a:rPr>
              <a:t>wręczył trenerom-wolontariuszom symboliczne upominki – publikacje o Ostródzie </a:t>
            </a:r>
            <a:br>
              <a:rPr lang="pl-PL" sz="2400" dirty="0" smtClean="0">
                <a:solidFill>
                  <a:srgbClr val="00B0F0"/>
                </a:solidFill>
              </a:rPr>
            </a:br>
            <a:r>
              <a:rPr lang="pl-PL" sz="2400" dirty="0" smtClean="0"/>
              <a:t/>
            </a:r>
            <a:br>
              <a:rPr lang="pl-PL" sz="2400" dirty="0" smtClean="0"/>
            </a:br>
            <a:endParaRPr lang="pl-PL" sz="2400" dirty="0"/>
          </a:p>
        </p:txBody>
      </p:sp>
      <p:pic>
        <p:nvPicPr>
          <p:cNvPr id="4098" name="Picture 2" descr="foto6"/>
          <p:cNvPicPr>
            <a:picLocks noGrp="1" noChangeAspect="1" noChangeArrowheads="1"/>
          </p:cNvPicPr>
          <p:nvPr>
            <p:ph type="pic" idx="1"/>
          </p:nvPr>
        </p:nvPicPr>
        <p:blipFill>
          <a:blip r:embed="rId2"/>
          <a:srcRect t="3450" b="3450"/>
          <a:stretch>
            <a:fillRect/>
          </a:stretch>
        </p:blipFill>
        <p:spPr bwMode="auto">
          <a:xfrm>
            <a:off x="236496" y="285728"/>
            <a:ext cx="5451470" cy="3990212"/>
          </a:xfrm>
          <a:prstGeom prst="rect">
            <a:avLst/>
          </a:prstGeom>
          <a:noFill/>
          <a:ln w="9525">
            <a:noFill/>
            <a:miter lim="800000"/>
            <a:headEnd/>
            <a:tailEnd/>
          </a:ln>
        </p:spPr>
      </p:pic>
      <p:pic>
        <p:nvPicPr>
          <p:cNvPr id="6" name="Picture 7" descr="foto7"/>
          <p:cNvPicPr>
            <a:picLocks noChangeAspect="1" noChangeArrowheads="1"/>
          </p:cNvPicPr>
          <p:nvPr/>
        </p:nvPicPr>
        <p:blipFill>
          <a:blip r:embed="rId3"/>
          <a:srcRect t="12515" b="12515"/>
          <a:stretch>
            <a:fillRect/>
          </a:stretch>
        </p:blipFill>
        <p:spPr bwMode="auto">
          <a:xfrm>
            <a:off x="6094412" y="2643182"/>
            <a:ext cx="5643602" cy="3891518"/>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8237552" y="214290"/>
            <a:ext cx="3714776" cy="6429420"/>
          </a:xfrm>
        </p:spPr>
        <p:txBody>
          <a:bodyPr>
            <a:normAutofit fontScale="90000"/>
          </a:bodyPr>
          <a:lstStyle/>
          <a:p>
            <a:pPr>
              <a:lnSpc>
                <a:spcPct val="150000"/>
              </a:lnSpc>
            </a:pPr>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Trenerzy artystyczni –wolontariusze: </a:t>
            </a:r>
            <a:r>
              <a:rPr lang="pl-PL" sz="2000" b="1" dirty="0" smtClean="0"/>
              <a:t/>
            </a:r>
            <a:br>
              <a:rPr lang="pl-PL" sz="2000" b="1" dirty="0" smtClean="0"/>
            </a:br>
            <a:r>
              <a:rPr lang="pl-PL" sz="2000" b="1" dirty="0" smtClean="0"/>
              <a:t/>
            </a:r>
            <a:br>
              <a:rPr lang="pl-PL" sz="2000" b="1" dirty="0" smtClean="0"/>
            </a:br>
            <a:r>
              <a:rPr lang="pl-PL" sz="2000" b="1" dirty="0" smtClean="0">
                <a:solidFill>
                  <a:schemeClr val="tx1"/>
                </a:solidFill>
              </a:rPr>
              <a:t>Anna Rutkiewicz, </a:t>
            </a:r>
            <a:br>
              <a:rPr lang="pl-PL" sz="2000" b="1" dirty="0" smtClean="0">
                <a:solidFill>
                  <a:schemeClr val="tx1"/>
                </a:solidFill>
              </a:rPr>
            </a:br>
            <a:r>
              <a:rPr lang="pl-PL" sz="2000" b="1" dirty="0" smtClean="0">
                <a:solidFill>
                  <a:schemeClr val="tx1"/>
                </a:solidFill>
              </a:rPr>
              <a:t>Monika Zenc-Pawlik, </a:t>
            </a:r>
            <a:br>
              <a:rPr lang="pl-PL" sz="2000" b="1" dirty="0" smtClean="0">
                <a:solidFill>
                  <a:schemeClr val="tx1"/>
                </a:solidFill>
              </a:rPr>
            </a:br>
            <a:r>
              <a:rPr lang="pl-PL" sz="2000" b="1" dirty="0" smtClean="0">
                <a:solidFill>
                  <a:schemeClr val="tx1"/>
                </a:solidFill>
              </a:rPr>
              <a:t>Bożena Szpaczyńska, </a:t>
            </a:r>
            <a:br>
              <a:rPr lang="pl-PL" sz="2000" b="1" dirty="0" smtClean="0">
                <a:solidFill>
                  <a:schemeClr val="tx1"/>
                </a:solidFill>
              </a:rPr>
            </a:br>
            <a:r>
              <a:rPr lang="pl-PL" sz="2000" b="1" dirty="0" smtClean="0">
                <a:solidFill>
                  <a:schemeClr val="tx1"/>
                </a:solidFill>
              </a:rPr>
              <a:t>Lesław Hankiewicz, </a:t>
            </a:r>
            <a:br>
              <a:rPr lang="pl-PL" sz="2000" b="1" dirty="0" smtClean="0">
                <a:solidFill>
                  <a:schemeClr val="tx1"/>
                </a:solidFill>
              </a:rPr>
            </a:br>
            <a:r>
              <a:rPr lang="pl-PL" sz="2000" b="1" dirty="0" smtClean="0">
                <a:solidFill>
                  <a:schemeClr val="tx1"/>
                </a:solidFill>
              </a:rPr>
              <a:t>Mirosław Kolbe, </a:t>
            </a:r>
            <a:br>
              <a:rPr lang="pl-PL" sz="2000" b="1" dirty="0" smtClean="0">
                <a:solidFill>
                  <a:schemeClr val="tx1"/>
                </a:solidFill>
              </a:rPr>
            </a:br>
            <a:r>
              <a:rPr lang="pl-PL" sz="2000" b="1" dirty="0" smtClean="0">
                <a:solidFill>
                  <a:schemeClr val="tx1"/>
                </a:solidFill>
              </a:rPr>
              <a:t>Alfreda Pisarska, </a:t>
            </a:r>
            <a:br>
              <a:rPr lang="pl-PL" sz="2000" b="1" dirty="0" smtClean="0">
                <a:solidFill>
                  <a:schemeClr val="tx1"/>
                </a:solidFill>
              </a:rPr>
            </a:br>
            <a:r>
              <a:rPr lang="pl-PL" sz="2000" b="1" dirty="0" smtClean="0">
                <a:solidFill>
                  <a:schemeClr val="tx1"/>
                </a:solidFill>
              </a:rPr>
              <a:t>Zofia Świat, </a:t>
            </a:r>
            <a:br>
              <a:rPr lang="pl-PL" sz="2000" b="1" dirty="0" smtClean="0">
                <a:solidFill>
                  <a:schemeClr val="tx1"/>
                </a:solidFill>
              </a:rPr>
            </a:br>
            <a:r>
              <a:rPr lang="pl-PL" sz="2000" b="1" dirty="0" smtClean="0">
                <a:solidFill>
                  <a:schemeClr val="tx1"/>
                </a:solidFill>
              </a:rPr>
              <a:t>Bronisława Stęplewska </a:t>
            </a:r>
            <a:r>
              <a:rPr lang="pl-PL" sz="2000" b="1" dirty="0" smtClean="0"/>
              <a:t/>
            </a:r>
            <a:br>
              <a:rPr lang="pl-PL" sz="2000" b="1" dirty="0" smtClean="0"/>
            </a:br>
            <a:r>
              <a:rPr lang="pl-PL" sz="2000" b="1" dirty="0" smtClean="0"/>
              <a:t/>
            </a:r>
            <a:br>
              <a:rPr lang="pl-PL" sz="2000" b="1" dirty="0" smtClean="0"/>
            </a:br>
            <a:r>
              <a:rPr lang="pl-PL" sz="2000" b="1" dirty="0" smtClean="0">
                <a:solidFill>
                  <a:schemeClr val="tx1"/>
                </a:solidFill>
              </a:rPr>
              <a:t>przeprowadzili z grupami łącznie 160 godzin zajęć warsztatowych</a:t>
            </a:r>
            <a:br>
              <a:rPr lang="pl-PL" sz="2000" b="1" dirty="0" smtClean="0">
                <a:solidFill>
                  <a:schemeClr val="tx1"/>
                </a:solidFill>
              </a:rPr>
            </a:br>
            <a:endParaRPr lang="pl-PL" sz="2400" dirty="0">
              <a:solidFill>
                <a:schemeClr val="tx1"/>
              </a:solidFill>
            </a:endParaRPr>
          </a:p>
        </p:txBody>
      </p:sp>
      <p:pic>
        <p:nvPicPr>
          <p:cNvPr id="5" name="Picture 2" descr="C:\Users\DELL\Desktop\umowy, rachunki KUŹNIA\foto9.jpg"/>
          <p:cNvPicPr>
            <a:picLocks noGrp="1" noChangeAspect="1" noChangeArrowheads="1"/>
          </p:cNvPicPr>
          <p:nvPr>
            <p:ph type="pic" idx="1"/>
          </p:nvPr>
        </p:nvPicPr>
        <p:blipFill>
          <a:blip r:embed="rId2"/>
          <a:srcRect t="4946" b="4946"/>
          <a:stretch>
            <a:fillRect/>
          </a:stretch>
        </p:blipFill>
        <p:spPr bwMode="auto">
          <a:xfrm>
            <a:off x="736562" y="1000108"/>
            <a:ext cx="7004796" cy="489110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to15"/>
          <p:cNvPicPr>
            <a:picLocks noGrp="1" noChangeAspect="1" noChangeArrowheads="1"/>
          </p:cNvPicPr>
          <p:nvPr>
            <p:ph type="pic" idx="1"/>
          </p:nvPr>
        </p:nvPicPr>
        <p:blipFill>
          <a:blip r:embed="rId2"/>
          <a:srcRect l="9861" r="9861"/>
          <a:stretch>
            <a:fillRect/>
          </a:stretch>
        </p:blipFill>
        <p:spPr bwMode="auto">
          <a:prstGeom prst="rect">
            <a:avLst/>
          </a:prstGeom>
          <a:noFill/>
          <a:ln w="9525">
            <a:noFill/>
            <a:miter lim="800000"/>
            <a:headEnd/>
            <a:tailEnd/>
          </a:ln>
        </p:spPr>
      </p:pic>
      <p:pic>
        <p:nvPicPr>
          <p:cNvPr id="5" name="Picture 5" descr="foto13"/>
          <p:cNvPicPr>
            <a:picLocks noGrp="1" noChangeAspect="1" noChangeArrowheads="1"/>
          </p:cNvPicPr>
          <p:nvPr>
            <p:ph type="pic" idx="10"/>
          </p:nvPr>
        </p:nvPicPr>
        <p:blipFill>
          <a:blip r:embed="rId3"/>
          <a:srcRect l="3041" r="3041"/>
          <a:stretch>
            <a:fillRect/>
          </a:stretch>
        </p:blipFill>
        <p:spPr bwMode="auto">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14"/>
          <p:cNvPicPr>
            <a:picLocks noGrp="1" noChangeAspect="1" noChangeArrowheads="1"/>
          </p:cNvPicPr>
          <p:nvPr>
            <p:ph type="pic" idx="1"/>
          </p:nvPr>
        </p:nvPicPr>
        <p:blipFill>
          <a:blip r:embed="rId2"/>
          <a:srcRect l="7507" r="7507"/>
          <a:stretch>
            <a:fillRect/>
          </a:stretch>
        </p:blipFill>
        <p:spPr bwMode="auto">
          <a:prstGeom prst="rect">
            <a:avLst/>
          </a:prstGeom>
          <a:noFill/>
          <a:ln w="9525">
            <a:noFill/>
            <a:miter lim="800000"/>
            <a:headEnd/>
            <a:tailEnd/>
          </a:ln>
        </p:spPr>
      </p:pic>
      <p:pic>
        <p:nvPicPr>
          <p:cNvPr id="5" name="Picture 4" descr="foto11"/>
          <p:cNvPicPr>
            <a:picLocks noGrp="1" noChangeAspect="1" noChangeArrowheads="1"/>
          </p:cNvPicPr>
          <p:nvPr>
            <p:ph type="pic" idx="10"/>
          </p:nvPr>
        </p:nvPicPr>
        <p:blipFill>
          <a:blip r:embed="rId3"/>
          <a:srcRect l="2814" r="2814"/>
          <a:stretch>
            <a:fillRect/>
          </a:stretch>
        </p:blipFill>
        <p:spPr bwMode="auto">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65057" y="214290"/>
            <a:ext cx="12023767" cy="6357981"/>
          </a:xfrm>
        </p:spPr>
        <p:txBody>
          <a:bodyPr>
            <a:normAutofit/>
          </a:bodyPr>
          <a:lstStyle/>
          <a:p>
            <a:pPr algn="ctr">
              <a:lnSpc>
                <a:spcPct val="150000"/>
              </a:lnSpc>
            </a:pPr>
            <a:r>
              <a:rPr lang="pl-PL" sz="2000" b="1" dirty="0" smtClean="0"/>
              <a:t>Uczestnicy warsztatów</a:t>
            </a:r>
            <a:br>
              <a:rPr lang="pl-PL" sz="2000" b="1" dirty="0" smtClean="0"/>
            </a:br>
            <a:r>
              <a:rPr lang="pl-PL" sz="2000" b="1" dirty="0" smtClean="0"/>
              <a:t> </a:t>
            </a:r>
            <a:r>
              <a:rPr lang="pl-PL" sz="2000" b="1" dirty="0" smtClean="0">
                <a:solidFill>
                  <a:srgbClr val="00B0F0"/>
                </a:solidFill>
              </a:rPr>
              <a:t>26 dzieci:</a:t>
            </a:r>
            <a:r>
              <a:rPr lang="pl-PL" sz="2000" b="1" dirty="0" smtClean="0"/>
              <a:t> </a:t>
            </a:r>
            <a:r>
              <a:rPr lang="pl-PL" sz="2000" dirty="0" smtClean="0"/>
              <a:t>Jakub Doliński,  Julia Dolińska, Sonia Hejzner, Karolina Grzechowiak, </a:t>
            </a:r>
            <a:br>
              <a:rPr lang="pl-PL" sz="2000" dirty="0" smtClean="0"/>
            </a:br>
            <a:r>
              <a:rPr lang="pl-PL" sz="2000" dirty="0" smtClean="0"/>
              <a:t>Sebastian Kaliszczak, Kornelia Korzeniewska, Patrycja Krasodomska, </a:t>
            </a:r>
            <a:br>
              <a:rPr lang="pl-PL" sz="2000" dirty="0" smtClean="0"/>
            </a:br>
            <a:r>
              <a:rPr lang="pl-PL" sz="2000" dirty="0" smtClean="0"/>
              <a:t>Katarzyna Leszczyńska, Daniel Łużyński, Nikola Maciejewska, </a:t>
            </a:r>
            <a:br>
              <a:rPr lang="pl-PL" sz="2000" dirty="0" smtClean="0"/>
            </a:br>
            <a:r>
              <a:rPr lang="pl-PL" sz="2000" dirty="0" smtClean="0"/>
              <a:t>Wiktoria Maciejewska, Marcin Malak, Julia Michałowicz, Anna Pawlik, </a:t>
            </a:r>
            <a:br>
              <a:rPr lang="pl-PL" sz="2000" dirty="0" smtClean="0"/>
            </a:br>
            <a:r>
              <a:rPr lang="pl-PL" sz="2000" dirty="0" smtClean="0"/>
              <a:t>Zofia Rudak,  Izabela Sobotka, Iga Stawińska, Jędrzej Surma, </a:t>
            </a:r>
            <a:br>
              <a:rPr lang="pl-PL" sz="2000" dirty="0" smtClean="0"/>
            </a:br>
            <a:r>
              <a:rPr lang="pl-PL" sz="2000" dirty="0" smtClean="0"/>
              <a:t>Tymoteusz Surma, Gabriela Szymborska, Adam Wańkowicz, Oliwia Wańkowicz, </a:t>
            </a:r>
            <a:br>
              <a:rPr lang="pl-PL" sz="2000" dirty="0" smtClean="0"/>
            </a:br>
            <a:r>
              <a:rPr lang="pl-PL" sz="2000" dirty="0" smtClean="0"/>
              <a:t>Katarzyna Wiadro, Weronika Wiadro, Maria Wiśniewska,  Zuzanna Wojtaś</a:t>
            </a:r>
            <a:br>
              <a:rPr lang="pl-PL" sz="2000" dirty="0" smtClean="0"/>
            </a:br>
            <a:r>
              <a:rPr lang="pl-PL" sz="2000" dirty="0" smtClean="0"/>
              <a:t/>
            </a:r>
            <a:br>
              <a:rPr lang="pl-PL" sz="2000" dirty="0" smtClean="0"/>
            </a:br>
            <a:r>
              <a:rPr lang="pl-PL" sz="2000" b="1" dirty="0" smtClean="0">
                <a:solidFill>
                  <a:srgbClr val="00B0F0"/>
                </a:solidFill>
              </a:rPr>
              <a:t>12 dorosłych:</a:t>
            </a:r>
            <a:r>
              <a:rPr lang="pl-PL" sz="2000" dirty="0" smtClean="0"/>
              <a:t> Teresa Błaszczak, Maria Dzierżek, Brygida Ewertowska, Anna Głowińska, </a:t>
            </a:r>
            <a:br>
              <a:rPr lang="pl-PL" sz="2000" dirty="0" smtClean="0"/>
            </a:br>
            <a:r>
              <a:rPr lang="pl-PL" sz="2000" dirty="0" smtClean="0"/>
              <a:t>Maria Pająk, Danuta Piękoś, Ewa Stankiewicz, Wiesława Szafrańska,  </a:t>
            </a:r>
            <a:br>
              <a:rPr lang="pl-PL" sz="2000" dirty="0" smtClean="0"/>
            </a:br>
            <a:r>
              <a:rPr lang="pl-PL" sz="2000" dirty="0" smtClean="0"/>
              <a:t>Jolanta Zawadzka,  Elżbieta Zduńczyk , Halina Aftyka, Zofia Świerblewska. </a:t>
            </a:r>
            <a:br>
              <a:rPr lang="pl-PL" sz="2000" dirty="0" smtClean="0"/>
            </a:br>
            <a:endParaRPr lang="pl-PL" sz="20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pPr algn="ctr">
              <a:lnSpc>
                <a:spcPct val="150000"/>
              </a:lnSpc>
            </a:pPr>
            <a:r>
              <a:rPr lang="pl-PL" sz="2400" b="1" dirty="0" smtClean="0">
                <a:solidFill>
                  <a:srgbClr val="00B0F0"/>
                </a:solidFill>
              </a:rPr>
              <a:t>Wartość projektu 14 400 zł</a:t>
            </a:r>
            <a:br>
              <a:rPr lang="pl-PL" sz="2400" b="1" dirty="0" smtClean="0">
                <a:solidFill>
                  <a:srgbClr val="00B0F0"/>
                </a:solidFill>
              </a:rPr>
            </a:br>
            <a:r>
              <a:rPr lang="pl-PL" sz="2400" b="1" dirty="0" smtClean="0">
                <a:solidFill>
                  <a:srgbClr val="00B0F0"/>
                </a:solidFill>
              </a:rPr>
              <a:t>dofinansowanie przez gminę Miejską Ostróda 5 000 zł</a:t>
            </a:r>
            <a:br>
              <a:rPr lang="pl-PL" sz="2400" b="1" dirty="0" smtClean="0">
                <a:solidFill>
                  <a:srgbClr val="00B0F0"/>
                </a:solidFill>
              </a:rPr>
            </a:br>
            <a:r>
              <a:rPr lang="pl-PL" sz="2400" b="1" dirty="0" smtClean="0">
                <a:solidFill>
                  <a:srgbClr val="00B0F0"/>
                </a:solidFill>
              </a:rPr>
              <a:t>wartość pracy wolontariuszy  9 300 zł</a:t>
            </a:r>
            <a:br>
              <a:rPr lang="pl-PL" sz="2400" b="1" dirty="0" smtClean="0">
                <a:solidFill>
                  <a:srgbClr val="00B0F0"/>
                </a:solidFill>
              </a:rPr>
            </a:br>
            <a:r>
              <a:rPr lang="pl-PL" sz="2400" b="1" dirty="0" smtClean="0">
                <a:solidFill>
                  <a:srgbClr val="00B0F0"/>
                </a:solidFill>
              </a:rPr>
              <a:t>wkład własny finansowy 100 zł</a:t>
            </a:r>
            <a:endParaRPr lang="pl-PL" sz="2400" dirty="0">
              <a:solidFill>
                <a:srgbClr val="00B0F0"/>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Mam nadzieję, że ziarenko artystyczne jakie  w WAS zasialiśmy, będzie pielęgnowane, </a:t>
            </a:r>
            <a:br>
              <a:rPr lang="pl-PL" dirty="0" smtClean="0"/>
            </a:br>
            <a:r>
              <a:rPr lang="pl-PL" dirty="0" smtClean="0"/>
              <a:t>jak najpiękniejszy kwiat .</a:t>
            </a:r>
            <a:endParaRPr lang="pl-PL" dirty="0"/>
          </a:p>
        </p:txBody>
      </p:sp>
      <p:sp>
        <p:nvSpPr>
          <p:cNvPr id="3" name="Podtytuł 2"/>
          <p:cNvSpPr>
            <a:spLocks noGrp="1"/>
          </p:cNvSpPr>
          <p:nvPr>
            <p:ph type="subTitle" idx="1"/>
          </p:nvPr>
        </p:nvSpPr>
        <p:spPr/>
        <p:txBody>
          <a:bodyPr/>
          <a:lstStyle/>
          <a:p>
            <a:r>
              <a:rPr lang="pl-PL" dirty="0"/>
              <a:t> </a:t>
            </a:r>
            <a:r>
              <a:rPr lang="pl-PL" dirty="0" smtClean="0"/>
              <a:t>                                                      Trener artystyczny Monika Zenc-Pawlik</a:t>
            </a:r>
            <a:endParaRPr lang="pl-PL" dirty="0"/>
          </a:p>
        </p:txBody>
      </p:sp>
    </p:spTree>
    <p:extLst>
      <p:ext uri="{BB962C8B-B14F-4D97-AF65-F5344CB8AC3E}">
        <p14:creationId xmlns="" xmlns:p14="http://schemas.microsoft.com/office/powerpoint/2010/main" val="9328760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l="2262" r="2262"/>
          <a:stretch>
            <a:fillRect/>
          </a:stretch>
        </p:blipFill>
        <p:spPr/>
      </p:pic>
      <p:sp>
        <p:nvSpPr>
          <p:cNvPr id="3" name="Tytuł 2"/>
          <p:cNvSpPr>
            <a:spLocks noGrp="1"/>
          </p:cNvSpPr>
          <p:nvPr>
            <p:ph type="title"/>
          </p:nvPr>
        </p:nvSpPr>
        <p:spPr/>
        <p:txBody>
          <a:bodyPr>
            <a:normAutofit fontScale="90000"/>
          </a:bodyPr>
          <a:lstStyle/>
          <a:p>
            <a:r>
              <a:rPr lang="pl-PL" dirty="0" smtClean="0"/>
              <a:t>„Przemierzając świat </a:t>
            </a:r>
            <a:br>
              <a:rPr lang="pl-PL" dirty="0" smtClean="0"/>
            </a:br>
            <a:r>
              <a:rPr lang="pl-PL" dirty="0" smtClean="0"/>
              <a:t>w poszukiwaniu piękna, musimy nieść je ze sobą, bo inaczej go nie znajdziemy.”</a:t>
            </a:r>
            <a:endParaRPr lang="pl-PL" dirty="0"/>
          </a:p>
        </p:txBody>
      </p:sp>
      <p:sp>
        <p:nvSpPr>
          <p:cNvPr id="4" name="Symbol zastępczy tekstu 3"/>
          <p:cNvSpPr>
            <a:spLocks noGrp="1"/>
          </p:cNvSpPr>
          <p:nvPr>
            <p:ph type="body" sz="half" idx="2"/>
          </p:nvPr>
        </p:nvSpPr>
        <p:spPr/>
        <p:txBody>
          <a:bodyPr>
            <a:normAutofit/>
          </a:bodyPr>
          <a:lstStyle/>
          <a:p>
            <a:r>
              <a:rPr lang="pl-PL" dirty="0" smtClean="0"/>
              <a:t>Ralph Waldo Emerson</a:t>
            </a:r>
            <a:endParaRPr lang="pl-PL" dirty="0"/>
          </a:p>
        </p:txBody>
      </p:sp>
    </p:spTree>
    <p:extLst>
      <p:ext uri="{BB962C8B-B14F-4D97-AF65-F5344CB8AC3E}">
        <p14:creationId xmlns="" xmlns:p14="http://schemas.microsoft.com/office/powerpoint/2010/main" val="16908291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4030" b="4030"/>
          <a:stretch>
            <a:fillRect/>
          </a:stretch>
        </p:blipFill>
        <p:spPr/>
      </p:pic>
      <p:sp>
        <p:nvSpPr>
          <p:cNvPr id="3" name="Tytuł 2"/>
          <p:cNvSpPr>
            <a:spLocks noGrp="1"/>
          </p:cNvSpPr>
          <p:nvPr>
            <p:ph type="title"/>
          </p:nvPr>
        </p:nvSpPr>
        <p:spPr/>
        <p:txBody>
          <a:bodyPr>
            <a:normAutofit fontScale="90000"/>
          </a:bodyPr>
          <a:lstStyle/>
          <a:p>
            <a:r>
              <a:rPr lang="pl-PL" dirty="0" smtClean="0"/>
              <a:t>Dzięki różnorodnym technikom  uczestnicy rozbudzili w sobie wyczucie kolorystyczne </a:t>
            </a:r>
            <a:br>
              <a:rPr lang="pl-PL" dirty="0" smtClean="0"/>
            </a:br>
            <a:r>
              <a:rPr lang="pl-PL" dirty="0" smtClean="0"/>
              <a:t>i estetyczne.</a:t>
            </a:r>
            <a:endParaRPr lang="pl-PL" dirty="0"/>
          </a:p>
        </p:txBody>
      </p:sp>
      <p:sp>
        <p:nvSpPr>
          <p:cNvPr id="4" name="Symbol zastępczy tekstu 3"/>
          <p:cNvSpPr>
            <a:spLocks noGrp="1"/>
          </p:cNvSpPr>
          <p:nvPr>
            <p:ph type="body" sz="half" idx="2"/>
          </p:nvPr>
        </p:nvSpPr>
        <p:spPr/>
        <p:txBody>
          <a:bodyPr>
            <a:normAutofit/>
          </a:bodyPr>
          <a:lstStyle/>
          <a:p>
            <a:r>
              <a:rPr lang="pl-PL" dirty="0" smtClean="0"/>
              <a:t>*************************</a:t>
            </a:r>
            <a:endParaRPr lang="pl-PL" dirty="0"/>
          </a:p>
        </p:txBody>
      </p:sp>
      <p:pic>
        <p:nvPicPr>
          <p:cNvPr id="5" name="Symbol zastępczy obrazu 4"/>
          <p:cNvPicPr>
            <a:picLocks noGrp="1" noChangeAspect="1"/>
          </p:cNvPicPr>
          <p:nvPr>
            <p:ph type="pic" idx="10"/>
          </p:nvPr>
        </p:nvPicPr>
        <p:blipFill>
          <a:blip r:embed="rId4" cstate="print">
            <a:extLst>
              <a:ext uri="{28A0092B-C50C-407E-A947-70E740481C1C}">
                <a14:useLocalDpi xmlns="" xmlns:a14="http://schemas.microsoft.com/office/drawing/2010/main" val="0"/>
              </a:ext>
            </a:extLst>
          </a:blip>
          <a:stretch>
            <a:fillRect/>
          </a:stretch>
        </p:blipFill>
        <p:spPr>
          <a:xfrm>
            <a:off x="8371205" y="609600"/>
            <a:ext cx="3657600" cy="2743200"/>
          </a:xfrm>
        </p:spPr>
      </p:pic>
      <p:pic>
        <p:nvPicPr>
          <p:cNvPr id="6" name="Symbol zastępczy obrazu 5"/>
          <p:cNvPicPr>
            <a:picLocks noGrp="1" noChangeAspect="1"/>
          </p:cNvPicPr>
          <p:nvPr>
            <p:ph type="pic" idx="11"/>
          </p:nvPr>
        </p:nvPicPr>
        <p:blipFill>
          <a:blip r:embed="rId5" cstate="print">
            <a:extLst>
              <a:ext uri="{28A0092B-C50C-407E-A947-70E740481C1C}">
                <a14:useLocalDpi xmlns="" xmlns:a14="http://schemas.microsoft.com/office/drawing/2010/main" val="0"/>
              </a:ext>
            </a:extLst>
          </a:blip>
          <a:srcRect t="4030" b="4030"/>
          <a:stretch>
            <a:fillRect/>
          </a:stretch>
        </p:blipFill>
        <p:spPr/>
      </p:pic>
      <p:pic>
        <p:nvPicPr>
          <p:cNvPr id="7" name="Symbol zastępczy obrazu 6"/>
          <p:cNvPicPr>
            <a:picLocks noGrp="1" noChangeAspect="1"/>
          </p:cNvPicPr>
          <p:nvPr>
            <p:ph type="pic" idx="12"/>
          </p:nvPr>
        </p:nvPicPr>
        <p:blipFill>
          <a:blip r:embed="rId6" cstate="print">
            <a:extLst>
              <a:ext uri="{28A0092B-C50C-407E-A947-70E740481C1C}">
                <a14:useLocalDpi xmlns="" xmlns:a14="http://schemas.microsoft.com/office/drawing/2010/main" val="0"/>
              </a:ext>
            </a:extLst>
          </a:blip>
          <a:srcRect t="4030" b="4030"/>
          <a:stretch>
            <a:fillRect/>
          </a:stretch>
        </p:blipFill>
        <p:spPr/>
      </p:pic>
    </p:spTree>
    <p:extLst>
      <p:ext uri="{BB962C8B-B14F-4D97-AF65-F5344CB8AC3E}">
        <p14:creationId xmlns="" xmlns:p14="http://schemas.microsoft.com/office/powerpoint/2010/main" val="36451880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uba, Julia i Babcia Bronia"/>
          <p:cNvPicPr>
            <a:picLocks noGrp="1" noChangeAspect="1" noChangeArrowheads="1"/>
          </p:cNvPicPr>
          <p:nvPr>
            <p:ph type="pic" idx="13"/>
          </p:nvPr>
        </p:nvPicPr>
        <p:blipFill>
          <a:blip r:embed="rId2"/>
          <a:srcRect l="23543" r="23543"/>
          <a:stretch>
            <a:fillRect/>
          </a:stretch>
        </p:blipFill>
        <p:spPr bwMode="auto">
          <a:xfrm>
            <a:off x="0" y="857232"/>
            <a:ext cx="3022578" cy="4284880"/>
          </a:xfrm>
          <a:prstGeom prst="rect">
            <a:avLst/>
          </a:prstGeom>
          <a:noFill/>
          <a:ln w="9525">
            <a:noFill/>
            <a:miter lim="800000"/>
            <a:headEnd/>
            <a:tailEnd/>
          </a:ln>
        </p:spPr>
      </p:pic>
      <p:pic>
        <p:nvPicPr>
          <p:cNvPr id="1026" name="Picture 2" descr="01"/>
          <p:cNvPicPr>
            <a:picLocks noGrp="1" noChangeAspect="1" noChangeArrowheads="1"/>
          </p:cNvPicPr>
          <p:nvPr>
            <p:ph type="pic" idx="1"/>
          </p:nvPr>
        </p:nvPicPr>
        <p:blipFill>
          <a:blip r:embed="rId3" cstate="print"/>
          <a:srcRect l="23543" r="23543"/>
          <a:stretch>
            <a:fillRect/>
          </a:stretch>
        </p:blipFill>
        <p:spPr bwMode="auto">
          <a:xfrm>
            <a:off x="3432610" y="1000108"/>
            <a:ext cx="3590495" cy="5248292"/>
          </a:xfrm>
          <a:prstGeom prst="rect">
            <a:avLst/>
          </a:prstGeom>
          <a:noFill/>
          <a:ln w="9525">
            <a:noFill/>
            <a:miter lim="800000"/>
            <a:headEnd/>
            <a:tailEnd/>
          </a:ln>
        </p:spPr>
      </p:pic>
      <p:pic>
        <p:nvPicPr>
          <p:cNvPr id="1027" name="Picture 3" descr="1"/>
          <p:cNvPicPr>
            <a:picLocks noGrp="1" noChangeAspect="1" noChangeArrowheads="1"/>
          </p:cNvPicPr>
          <p:nvPr>
            <p:ph type="pic" idx="10"/>
          </p:nvPr>
        </p:nvPicPr>
        <p:blipFill>
          <a:blip r:embed="rId4" cstate="print"/>
          <a:srcRect l="23543" r="23543"/>
          <a:stretch>
            <a:fillRect/>
          </a:stretch>
        </p:blipFill>
        <p:spPr bwMode="auto">
          <a:xfrm>
            <a:off x="8064737" y="1142984"/>
            <a:ext cx="3816153" cy="5105416"/>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obrazu 2"/>
          <p:cNvPicPr>
            <a:picLocks noGrp="1" noChangeAspect="1"/>
          </p:cNvPicPr>
          <p:nvPr>
            <p:ph type="pic" idx="1"/>
          </p:nvPr>
        </p:nvPicPr>
        <p:blipFill>
          <a:blip r:embed="rId2">
            <a:extLst>
              <a:ext uri="{28A0092B-C50C-407E-A947-70E740481C1C}">
                <a14:useLocalDpi xmlns="" xmlns:a14="http://schemas.microsoft.com/office/drawing/2010/main" val="0"/>
              </a:ext>
            </a:extLst>
          </a:blip>
          <a:srcRect t="19159" b="19159"/>
          <a:stretch>
            <a:fillRect/>
          </a:stretch>
        </p:blipFill>
        <p:spPr>
          <a:xfrm>
            <a:off x="-64" y="692696"/>
            <a:ext cx="12188952" cy="5555704"/>
          </a:xfrm>
        </p:spPr>
      </p:pic>
    </p:spTree>
    <p:extLst>
      <p:ext uri="{BB962C8B-B14F-4D97-AF65-F5344CB8AC3E}">
        <p14:creationId xmlns="" xmlns:p14="http://schemas.microsoft.com/office/powerpoint/2010/main" val="5126709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GraduationAlbum_16x9">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a:defPPr>
      </a:lstStyle>
    </a:txDef>
  </a:objectDefaults>
  <a:extraClrSchemeLst/>
</a:theme>
</file>

<file path=ppt/theme/theme2.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88F146C-EDD5-462A-9596-8A06186F8E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Wręczenie dyplomów — album fotograficzny, czarny (panoramiczny)</Template>
  <TotalTime>0</TotalTime>
  <Words>132</Words>
  <Application>Microsoft Office PowerPoint</Application>
  <PresentationFormat>Niestandardowy</PresentationFormat>
  <Paragraphs>43</Paragraphs>
  <Slides>59</Slides>
  <Notes>19</Notes>
  <HiddenSlides>0</HiddenSlides>
  <MMClips>0</MMClips>
  <ScaleCrop>false</ScaleCrop>
  <HeadingPairs>
    <vt:vector size="4" baseType="variant">
      <vt:variant>
        <vt:lpstr>Motyw</vt:lpstr>
      </vt:variant>
      <vt:variant>
        <vt:i4>1</vt:i4>
      </vt:variant>
      <vt:variant>
        <vt:lpstr>Tytuły slajdów</vt:lpstr>
      </vt:variant>
      <vt:variant>
        <vt:i4>59</vt:i4>
      </vt:variant>
    </vt:vector>
  </HeadingPairs>
  <TitlesOfParts>
    <vt:vector size="60" baseType="lpstr">
      <vt:lpstr>GraduationAlbum_16x9</vt:lpstr>
      <vt:lpstr>Slajd 1</vt:lpstr>
      <vt:lpstr>Projekt współfinansowany przez Gminę Miejską Ostróda   został zrealizowany przez  Klub Plastyka Amatora  </vt:lpstr>
      <vt:lpstr>Slajd 3</vt:lpstr>
      <vt:lpstr>Poprzez warsztaty plastyczne chcemy pokazać uczestnikom nieograniczony  świat ich własnej twórczości.</vt:lpstr>
      <vt:lpstr>Zajęcia oparte są na autorskim „intuicyjnym” programie stworzonym na potrzeby dzieci  i dorosłych</vt:lpstr>
      <vt:lpstr>„Przemierzając świat  w poszukiwaniu piękna, musimy nieść je ze sobą, bo inaczej go nie znajdziemy.”</vt:lpstr>
      <vt:lpstr>Dzięki różnorodnym technikom  uczestnicy rozbudzili w sobie wyczucie kolorystyczne  i estetyczne.</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Podsumowanie projektu</vt:lpstr>
      <vt:lpstr>             Anna Rutkiewicz i Monika Zenc-Pawlik  (trenerki artystyczne - wolontariuszki)  podsumowały projekt i wręczyły uczestnikom warsztatów certyfikaty uczestnictwa  </vt:lpstr>
      <vt:lpstr>Slajd 52</vt:lpstr>
      <vt:lpstr>  Burmistrz Ostródy  Czesław Najmowicz wręczył trenerom-wolontariuszom symboliczne upominki – publikacje o Ostródzie   </vt:lpstr>
      <vt:lpstr> Trenerzy artystyczni –wolontariusze:   Anna Rutkiewicz,  Monika Zenc-Pawlik,  Bożena Szpaczyńska,  Lesław Hankiewicz,  Mirosław Kolbe,  Alfreda Pisarska,  Zofia Świat,  Bronisława Stęplewska   przeprowadzili z grupami łącznie 160 godzin zajęć warsztatowych </vt:lpstr>
      <vt:lpstr>Slajd 55</vt:lpstr>
      <vt:lpstr>Slajd 56</vt:lpstr>
      <vt:lpstr>Uczestnicy warsztatów  26 dzieci: Jakub Doliński,  Julia Dolińska, Sonia Hejzner, Karolina Grzechowiak,  Sebastian Kaliszczak, Kornelia Korzeniewska, Patrycja Krasodomska,  Katarzyna Leszczyńska, Daniel Łużyński, Nikola Maciejewska,  Wiktoria Maciejewska, Marcin Malak, Julia Michałowicz, Anna Pawlik,  Zofia Rudak,  Izabela Sobotka, Iga Stawińska, Jędrzej Surma,  Tymoteusz Surma, Gabriela Szymborska, Adam Wańkowicz, Oliwia Wańkowicz,  Katarzyna Wiadro, Weronika Wiadro, Maria Wiśniewska,  Zuzanna Wojtaś  12 dorosłych: Teresa Błaszczak, Maria Dzierżek, Brygida Ewertowska, Anna Głowińska,  Maria Pająk, Danuta Piękoś, Ewa Stankiewicz, Wiesława Szafrańska,   Jolanta Zawadzka,  Elżbieta Zduńczyk , Halina Aftyka, Zofia Świerblewska.  </vt:lpstr>
      <vt:lpstr>Wartość projektu 14 400 zł dofinansowanie przez gminę Miejską Ostróda 5 000 zł wartość pracy wolontariuszy  9 300 zł wkład własny finansowy 100 zł</vt:lpstr>
      <vt:lpstr>Mam nadzieję, że ziarenko artystyczne jakie  w WAS zasialiśmy, będzie pielęgnowane,  jak najpiękniejszy kwiat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2016-12-13T18:02:49Z</dcterms:created>
  <dcterms:modified xsi:type="dcterms:W3CDTF">2017-01-30T22:26:29Z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TC028133329991</vt:lpwstr>
  </property>
</Properties>
</file>